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3.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4.xml" ContentType="application/vnd.openxmlformats-officedocument.theme+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5.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6.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theme/theme7.xml" ContentType="application/vnd.openxmlformats-officedocument.theme+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718" r:id="rId2"/>
    <p:sldMasterId id="2147483742" r:id="rId3"/>
    <p:sldMasterId id="2147483850" r:id="rId4"/>
    <p:sldMasterId id="2147483862" r:id="rId5"/>
    <p:sldMasterId id="2147483897" r:id="rId6"/>
    <p:sldMasterId id="2147483909" r:id="rId7"/>
    <p:sldMasterId id="2147483927" r:id="rId8"/>
  </p:sldMasterIdLst>
  <p:notesMasterIdLst>
    <p:notesMasterId r:id="rId22"/>
  </p:notesMasterIdLst>
  <p:sldIdLst>
    <p:sldId id="282" r:id="rId9"/>
    <p:sldId id="283" r:id="rId10"/>
    <p:sldId id="286" r:id="rId11"/>
    <p:sldId id="274" r:id="rId12"/>
    <p:sldId id="273" r:id="rId13"/>
    <p:sldId id="277" r:id="rId14"/>
    <p:sldId id="278" r:id="rId15"/>
    <p:sldId id="279" r:id="rId16"/>
    <p:sldId id="276" r:id="rId17"/>
    <p:sldId id="256" r:id="rId18"/>
    <p:sldId id="288" r:id="rId19"/>
    <p:sldId id="257" r:id="rId20"/>
    <p:sldId id="287" r:id="rId21"/>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101" y="13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8.xml"/><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tableStyles" Target="tableStyles.xml"/><Relationship Id="rId3" Type="http://schemas.openxmlformats.org/officeDocument/2006/relationships/slideMaster" Target="slideMasters/slideMaster3.xml"/><Relationship Id="rId21" Type="http://schemas.openxmlformats.org/officeDocument/2006/relationships/slide" Target="slides/slide13.xml"/><Relationship Id="rId7" Type="http://schemas.openxmlformats.org/officeDocument/2006/relationships/slideMaster" Target="slideMasters/slideMaster7.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8.xml"/><Relationship Id="rId20" Type="http://schemas.openxmlformats.org/officeDocument/2006/relationships/slide" Target="slides/slide12.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3.xml"/><Relationship Id="rId24"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 Target="slides/slide7.xml"/><Relationship Id="rId23" Type="http://schemas.openxmlformats.org/officeDocument/2006/relationships/presProps" Target="presProps.xml"/><Relationship Id="rId10" Type="http://schemas.openxmlformats.org/officeDocument/2006/relationships/slide" Target="slides/slide2.xml"/><Relationship Id="rId19" Type="http://schemas.openxmlformats.org/officeDocument/2006/relationships/slide" Target="slides/slide11.xml"/><Relationship Id="rId4" Type="http://schemas.openxmlformats.org/officeDocument/2006/relationships/slideMaster" Target="slideMasters/slideMaster4.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30B84C0-D5BA-48A3-B97A-57F67B9C140C}" type="datetimeFigureOut">
              <a:rPr lang="it-IT" smtClean="0"/>
              <a:t>27/02/2024</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AB4E6EC-C24C-43BF-BB7E-5676EE183C96}" type="slidenum">
              <a:rPr lang="it-IT" smtClean="0"/>
              <a:t>‹N›</a:t>
            </a:fld>
            <a:endParaRPr lang="it-IT"/>
          </a:p>
        </p:txBody>
      </p:sp>
    </p:spTree>
    <p:extLst>
      <p:ext uri="{BB962C8B-B14F-4D97-AF65-F5344CB8AC3E}">
        <p14:creationId xmlns:p14="http://schemas.microsoft.com/office/powerpoint/2010/main" val="38300492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6AB4E6EC-C24C-43BF-BB7E-5676EE183C96}" type="slidenum">
              <a:rPr lang="it-IT" smtClean="0"/>
              <a:t>7</a:t>
            </a:fld>
            <a:endParaRPr lang="it-IT"/>
          </a:p>
        </p:txBody>
      </p:sp>
    </p:spTree>
    <p:extLst>
      <p:ext uri="{BB962C8B-B14F-4D97-AF65-F5344CB8AC3E}">
        <p14:creationId xmlns:p14="http://schemas.microsoft.com/office/powerpoint/2010/main" val="25619213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6AB4E6EC-C24C-43BF-BB7E-5676EE183C96}" type="slidenum">
              <a:rPr lang="it-IT" smtClean="0"/>
              <a:t>10</a:t>
            </a:fld>
            <a:endParaRPr lang="it-IT"/>
          </a:p>
        </p:txBody>
      </p:sp>
    </p:spTree>
    <p:extLst>
      <p:ext uri="{BB962C8B-B14F-4D97-AF65-F5344CB8AC3E}">
        <p14:creationId xmlns:p14="http://schemas.microsoft.com/office/powerpoint/2010/main" val="33809487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6AB4E6EC-C24C-43BF-BB7E-5676EE183C96}" type="slidenum">
              <a:rPr lang="it-IT" smtClean="0"/>
              <a:t>11</a:t>
            </a:fld>
            <a:endParaRPr lang="it-IT"/>
          </a:p>
        </p:txBody>
      </p:sp>
    </p:spTree>
    <p:extLst>
      <p:ext uri="{BB962C8B-B14F-4D97-AF65-F5344CB8AC3E}">
        <p14:creationId xmlns:p14="http://schemas.microsoft.com/office/powerpoint/2010/main" val="58071604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3.png"/><Relationship Id="rId1" Type="http://schemas.openxmlformats.org/officeDocument/2006/relationships/slideMaster" Target="../slideMasters/slideMaster6.xml"/><Relationship Id="rId5" Type="http://schemas.microsoft.com/office/2007/relationships/hdphoto" Target="../media/hdphoto1.wdp"/><Relationship Id="rId4" Type="http://schemas.openxmlformats.org/officeDocument/2006/relationships/image" Target="../media/image12.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3.png"/><Relationship Id="rId1" Type="http://schemas.openxmlformats.org/officeDocument/2006/relationships/slideMaster" Target="../slideMasters/slideMaster6.xml"/><Relationship Id="rId5" Type="http://schemas.microsoft.com/office/2007/relationships/hdphoto" Target="../media/hdphoto1.wdp"/><Relationship Id="rId4" Type="http://schemas.openxmlformats.org/officeDocument/2006/relationships/image" Target="../media/image1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3.png"/><Relationship Id="rId1" Type="http://schemas.openxmlformats.org/officeDocument/2006/relationships/slideMaster" Target="../slideMasters/slideMaster6.xml"/><Relationship Id="rId5" Type="http://schemas.microsoft.com/office/2007/relationships/hdphoto" Target="../media/hdphoto1.wdp"/><Relationship Id="rId4" Type="http://schemas.openxmlformats.org/officeDocument/2006/relationships/image" Target="../media/image11.png"/></Relationships>
</file>

<file path=ppt/slideLayouts/_rels/slideLayout7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3.png"/><Relationship Id="rId1" Type="http://schemas.openxmlformats.org/officeDocument/2006/relationships/slideMaster" Target="../slideMasters/slideMaster6.xml"/><Relationship Id="rId5" Type="http://schemas.microsoft.com/office/2007/relationships/hdphoto" Target="../media/hdphoto1.wdp"/><Relationship Id="rId4" Type="http://schemas.openxmlformats.org/officeDocument/2006/relationships/image" Target="../media/image11.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527051" y="5300663"/>
            <a:ext cx="5376333" cy="1109662"/>
          </a:xfrm>
          <a:effectLst>
            <a:outerShdw dist="17961" dir="2700000" algn="ctr" rotWithShape="0">
              <a:schemeClr val="bg2"/>
            </a:outerShdw>
          </a:effectLst>
        </p:spPr>
        <p:txBody>
          <a:bodyPr/>
          <a:lstStyle>
            <a:lvl1pPr>
              <a:defRPr sz="3200"/>
            </a:lvl1pPr>
          </a:lstStyle>
          <a:p>
            <a:r>
              <a:rPr lang="ru-RU"/>
              <a:t>Click to edit Master title style</a:t>
            </a:r>
          </a:p>
        </p:txBody>
      </p:sp>
      <p:sp>
        <p:nvSpPr>
          <p:cNvPr id="5123" name="Rectangle 3"/>
          <p:cNvSpPr>
            <a:spLocks noGrp="1" noChangeArrowheads="1"/>
          </p:cNvSpPr>
          <p:nvPr>
            <p:ph type="subTitle" idx="1"/>
          </p:nvPr>
        </p:nvSpPr>
        <p:spPr>
          <a:xfrm>
            <a:off x="8113184" y="5468938"/>
            <a:ext cx="3742267" cy="696912"/>
          </a:xfrm>
          <a:effectLst>
            <a:outerShdw dist="17961" dir="2700000" algn="ctr" rotWithShape="0">
              <a:schemeClr val="bg2"/>
            </a:outerShdw>
          </a:effectLst>
        </p:spPr>
        <p:txBody>
          <a:bodyPr/>
          <a:lstStyle>
            <a:lvl1pPr marL="0" indent="0">
              <a:buFontTx/>
              <a:buNone/>
              <a:defRPr sz="2400">
                <a:solidFill>
                  <a:schemeClr val="bg1"/>
                </a:solidFill>
              </a:defRPr>
            </a:lvl1pPr>
          </a:lstStyle>
          <a:p>
            <a:r>
              <a:rPr lang="ru-RU"/>
              <a:t>Click to edit Master subtitle style</a:t>
            </a:r>
          </a:p>
        </p:txBody>
      </p:sp>
    </p:spTree>
    <p:extLst>
      <p:ext uri="{BB962C8B-B14F-4D97-AF65-F5344CB8AC3E}">
        <p14:creationId xmlns:p14="http://schemas.microsoft.com/office/powerpoint/2010/main" val="19775757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Вертикальный текст 2"/>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Tree>
    <p:extLst>
      <p:ext uri="{BB962C8B-B14F-4D97-AF65-F5344CB8AC3E}">
        <p14:creationId xmlns:p14="http://schemas.microsoft.com/office/powerpoint/2010/main" val="1225010366"/>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Date Placeholder 2"/>
          <p:cNvSpPr>
            <a:spLocks noGrp="1"/>
          </p:cNvSpPr>
          <p:nvPr>
            <p:ph type="dt" sz="half" idx="10"/>
          </p:nvPr>
        </p:nvSpPr>
        <p:spPr/>
        <p:txBody>
          <a:bodyPr/>
          <a:lstStyle/>
          <a:p>
            <a:fld id="{BB1E4568-8FE6-413C-A1E5-927C8D069884}" type="datetimeFigureOut">
              <a:rPr lang="it-IT" smtClean="0"/>
              <a:t>27/02/2024</a:t>
            </a:fld>
            <a:endParaRPr lang="it-IT"/>
          </a:p>
        </p:txBody>
      </p:sp>
      <p:sp>
        <p:nvSpPr>
          <p:cNvPr id="4" name="Footer Placeholder 3"/>
          <p:cNvSpPr>
            <a:spLocks noGrp="1"/>
          </p:cNvSpPr>
          <p:nvPr>
            <p:ph type="ftr" sz="quarter" idx="11"/>
          </p:nvPr>
        </p:nvSpPr>
        <p:spPr/>
        <p:txBody>
          <a:bodyPr/>
          <a:lstStyle/>
          <a:p>
            <a:endParaRPr lang="it-IT"/>
          </a:p>
        </p:txBody>
      </p:sp>
      <p:sp>
        <p:nvSpPr>
          <p:cNvPr id="5" name="Slide Number Placeholder 4"/>
          <p:cNvSpPr>
            <a:spLocks noGrp="1"/>
          </p:cNvSpPr>
          <p:nvPr>
            <p:ph type="sldNum" sz="quarter" idx="12"/>
          </p:nvPr>
        </p:nvSpPr>
        <p:spPr/>
        <p:txBody>
          <a:bodyPr/>
          <a:lstStyle/>
          <a:p>
            <a:fld id="{5FD0C3C7-8996-4C34-9DFA-9D01D5FED8A7}" type="slidenum">
              <a:rPr lang="it-IT" smtClean="0"/>
              <a:t>‹N›</a:t>
            </a:fld>
            <a:endParaRPr lang="it-IT"/>
          </a:p>
        </p:txBody>
      </p:sp>
    </p:spTree>
    <p:extLst>
      <p:ext uri="{BB962C8B-B14F-4D97-AF65-F5344CB8AC3E}">
        <p14:creationId xmlns:p14="http://schemas.microsoft.com/office/powerpoint/2010/main" val="2740240330"/>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B1E4568-8FE6-413C-A1E5-927C8D069884}" type="datetimeFigureOut">
              <a:rPr lang="it-IT" smtClean="0"/>
              <a:t>27/02/2024</a:t>
            </a:fld>
            <a:endParaRPr lang="it-IT"/>
          </a:p>
        </p:txBody>
      </p:sp>
      <p:sp>
        <p:nvSpPr>
          <p:cNvPr id="3" name="Footer Placeholder 2"/>
          <p:cNvSpPr>
            <a:spLocks noGrp="1"/>
          </p:cNvSpPr>
          <p:nvPr>
            <p:ph type="ftr" sz="quarter" idx="11"/>
          </p:nvPr>
        </p:nvSpPr>
        <p:spPr/>
        <p:txBody>
          <a:bodyPr/>
          <a:lstStyle/>
          <a:p>
            <a:endParaRPr lang="it-IT"/>
          </a:p>
        </p:txBody>
      </p:sp>
      <p:sp>
        <p:nvSpPr>
          <p:cNvPr id="4" name="Slide Number Placeholder 3"/>
          <p:cNvSpPr>
            <a:spLocks noGrp="1"/>
          </p:cNvSpPr>
          <p:nvPr>
            <p:ph type="sldNum" sz="quarter" idx="12"/>
          </p:nvPr>
        </p:nvSpPr>
        <p:spPr/>
        <p:txBody>
          <a:bodyPr/>
          <a:lstStyle/>
          <a:p>
            <a:fld id="{5FD0C3C7-8996-4C34-9DFA-9D01D5FED8A7}" type="slidenum">
              <a:rPr lang="it-IT" smtClean="0"/>
              <a:t>‹N›</a:t>
            </a:fld>
            <a:endParaRPr lang="it-IT"/>
          </a:p>
        </p:txBody>
      </p:sp>
    </p:spTree>
    <p:extLst>
      <p:ext uri="{BB962C8B-B14F-4D97-AF65-F5344CB8AC3E}">
        <p14:creationId xmlns:p14="http://schemas.microsoft.com/office/powerpoint/2010/main" val="4289370870"/>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917228" y="609600"/>
            <a:ext cx="3932237" cy="2362200"/>
          </a:xfrm>
        </p:spPr>
        <p:txBody>
          <a:bodyPr anchor="b">
            <a:normAutofit/>
          </a:bodyPr>
          <a:lstStyle>
            <a:lvl1pPr>
              <a:defRPr sz="2800"/>
            </a:lvl1pPr>
          </a:lstStyle>
          <a:p>
            <a:r>
              <a:rPr lang="it-IT"/>
              <a:t>Fare clic per modificare lo stile del titolo dello schema</a:t>
            </a:r>
            <a:endParaRPr lang="en-US" dirty="0"/>
          </a:p>
        </p:txBody>
      </p:sp>
      <p:sp>
        <p:nvSpPr>
          <p:cNvPr id="3" name="Content Placeholder 2"/>
          <p:cNvSpPr>
            <a:spLocks noGrp="1"/>
          </p:cNvSpPr>
          <p:nvPr>
            <p:ph idx="1"/>
          </p:nvPr>
        </p:nvSpPr>
        <p:spPr>
          <a:xfrm>
            <a:off x="5078064" y="609600"/>
            <a:ext cx="6189492" cy="5181600"/>
          </a:xfrm>
        </p:spPr>
        <p:txBody>
          <a:bodyPr anchor="ct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Text Placeholder 3"/>
          <p:cNvSpPr>
            <a:spLocks noGrp="1"/>
          </p:cNvSpPr>
          <p:nvPr>
            <p:ph type="body" sz="half" idx="2"/>
          </p:nvPr>
        </p:nvSpPr>
        <p:spPr>
          <a:xfrm>
            <a:off x="917228" y="2971800"/>
            <a:ext cx="3932237" cy="2819399"/>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48A87A34-81AB-432B-8DAE-1953F412C126}" type="datetimeFigureOut">
              <a:rPr lang="en-US" smtClean="0"/>
              <a:pPr/>
              <a:t>2/27/2024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‹N›</a:t>
            </a:fld>
            <a:endParaRPr lang="en-US" dirty="0"/>
          </a:p>
        </p:txBody>
      </p:sp>
    </p:spTree>
    <p:extLst>
      <p:ext uri="{BB962C8B-B14F-4D97-AF65-F5344CB8AC3E}">
        <p14:creationId xmlns:p14="http://schemas.microsoft.com/office/powerpoint/2010/main" val="2692659339"/>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917227" y="609600"/>
            <a:ext cx="5929773" cy="2362200"/>
          </a:xfrm>
        </p:spPr>
        <p:txBody>
          <a:bodyPr anchor="b">
            <a:normAutofit/>
          </a:bodyPr>
          <a:lstStyle>
            <a:lvl1pPr>
              <a:defRPr sz="3200"/>
            </a:lvl1pPr>
          </a:lstStyle>
          <a:p>
            <a:r>
              <a:rPr lang="it-IT"/>
              <a:t>Fare clic per modificare lo stile del titolo dello schema</a:t>
            </a:r>
            <a:endParaRPr lang="en-US" dirty="0"/>
          </a:p>
        </p:txBody>
      </p:sp>
      <p:sp>
        <p:nvSpPr>
          <p:cNvPr id="3" name="Picture Placeholder 2"/>
          <p:cNvSpPr>
            <a:spLocks noGrp="1" noChangeAspect="1"/>
          </p:cNvSpPr>
          <p:nvPr>
            <p:ph type="pic" idx="1"/>
          </p:nvPr>
        </p:nvSpPr>
        <p:spPr>
          <a:xfrm>
            <a:off x="7424804" y="758881"/>
            <a:ext cx="3255356" cy="4883038"/>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it-IT"/>
              <a:t>Fare clic sull'icona per inserire un'immagine</a:t>
            </a:r>
            <a:endParaRPr lang="en-US" dirty="0"/>
          </a:p>
        </p:txBody>
      </p:sp>
      <p:sp>
        <p:nvSpPr>
          <p:cNvPr id="4" name="Text Placeholder 3"/>
          <p:cNvSpPr>
            <a:spLocks noGrp="1"/>
          </p:cNvSpPr>
          <p:nvPr>
            <p:ph type="body" sz="half" idx="2"/>
          </p:nvPr>
        </p:nvSpPr>
        <p:spPr>
          <a:xfrm>
            <a:off x="913794" y="2971800"/>
            <a:ext cx="5934950" cy="2819400"/>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BB1E4568-8FE6-413C-A1E5-927C8D069884}" type="datetimeFigureOut">
              <a:rPr lang="it-IT" smtClean="0"/>
              <a:t>27/02/2024</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5FD0C3C7-8996-4C34-9DFA-9D01D5FED8A7}" type="slidenum">
              <a:rPr lang="it-IT" smtClean="0"/>
              <a:t>‹N›</a:t>
            </a:fld>
            <a:endParaRPr lang="it-IT"/>
          </a:p>
        </p:txBody>
      </p:sp>
    </p:spTree>
    <p:extLst>
      <p:ext uri="{BB962C8B-B14F-4D97-AF65-F5344CB8AC3E}">
        <p14:creationId xmlns:p14="http://schemas.microsoft.com/office/powerpoint/2010/main" val="2593084766"/>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Immagine panoramica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913806" y="4289372"/>
            <a:ext cx="10367564" cy="819355"/>
          </a:xfrm>
        </p:spPr>
        <p:txBody>
          <a:bodyPr anchor="b">
            <a:normAutofit/>
          </a:bodyPr>
          <a:lstStyle>
            <a:lvl1pPr>
              <a:defRPr sz="2800"/>
            </a:lvl1pPr>
          </a:lstStyle>
          <a:p>
            <a:r>
              <a:rPr lang="it-IT"/>
              <a:t>Fare clic per modificare lo stile del titolo dello schema</a:t>
            </a:r>
            <a:endParaRPr lang="en-US" dirty="0"/>
          </a:p>
        </p:txBody>
      </p:sp>
      <p:sp>
        <p:nvSpPr>
          <p:cNvPr id="3" name="Picture Placeholder 2"/>
          <p:cNvSpPr>
            <a:spLocks noGrp="1" noChangeAspect="1"/>
          </p:cNvSpPr>
          <p:nvPr>
            <p:ph type="pic" idx="1"/>
          </p:nvPr>
        </p:nvSpPr>
        <p:spPr>
          <a:xfrm>
            <a:off x="913806" y="621321"/>
            <a:ext cx="10367564" cy="3379735"/>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it-IT"/>
              <a:t>Fare clic sull'icona per inserire un'immagine</a:t>
            </a:r>
            <a:endParaRPr lang="en-US" dirty="0"/>
          </a:p>
        </p:txBody>
      </p:sp>
      <p:sp>
        <p:nvSpPr>
          <p:cNvPr id="4" name="Text Placeholder 3"/>
          <p:cNvSpPr>
            <a:spLocks noGrp="1"/>
          </p:cNvSpPr>
          <p:nvPr>
            <p:ph type="body" sz="half" idx="2"/>
          </p:nvPr>
        </p:nvSpPr>
        <p:spPr>
          <a:xfrm>
            <a:off x="913795" y="5108728"/>
            <a:ext cx="10365998" cy="682472"/>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A742825F-836E-4E48-9AB4-E72AA938AA98}" type="datetimeFigureOut">
              <a:rPr lang="it-IT" smtClean="0"/>
              <a:t>27/02/2024</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56DC6D80-944A-43B9-8BAA-4941D6754BD9}" type="slidenum">
              <a:rPr lang="it-IT" smtClean="0"/>
              <a:t>‹N›</a:t>
            </a:fld>
            <a:endParaRPr lang="it-IT"/>
          </a:p>
        </p:txBody>
      </p:sp>
    </p:spTree>
    <p:extLst>
      <p:ext uri="{BB962C8B-B14F-4D97-AF65-F5344CB8AC3E}">
        <p14:creationId xmlns:p14="http://schemas.microsoft.com/office/powerpoint/2010/main" val="2986090155"/>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Titolo e sottotitolo">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3424859"/>
          </a:xfrm>
        </p:spPr>
        <p:txBody>
          <a:bodyPr anchor="ctr"/>
          <a:lstStyle>
            <a:lvl1pPr>
              <a:defRPr sz="3200"/>
            </a:lvl1pPr>
          </a:lstStyle>
          <a:p>
            <a:r>
              <a:rPr lang="it-IT"/>
              <a:t>Fare clic per modificare lo stile del titolo dello schema</a:t>
            </a:r>
            <a:endParaRPr lang="en-US" dirty="0"/>
          </a:p>
        </p:txBody>
      </p:sp>
      <p:sp>
        <p:nvSpPr>
          <p:cNvPr id="4" name="Text Placeholder 3"/>
          <p:cNvSpPr>
            <a:spLocks noGrp="1"/>
          </p:cNvSpPr>
          <p:nvPr>
            <p:ph type="body" sz="half" idx="2"/>
          </p:nvPr>
        </p:nvSpPr>
        <p:spPr>
          <a:xfrm>
            <a:off x="913795" y="4204820"/>
            <a:ext cx="10353761" cy="159218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A742825F-836E-4E48-9AB4-E72AA938AA98}" type="datetimeFigureOut">
              <a:rPr lang="it-IT" smtClean="0"/>
              <a:t>27/02/2024</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56DC6D80-944A-43B9-8BAA-4941D6754BD9}" type="slidenum">
              <a:rPr lang="it-IT" smtClean="0"/>
              <a:t>‹N›</a:t>
            </a:fld>
            <a:endParaRPr lang="it-IT"/>
          </a:p>
        </p:txBody>
      </p:sp>
    </p:spTree>
    <p:extLst>
      <p:ext uri="{BB962C8B-B14F-4D97-AF65-F5344CB8AC3E}">
        <p14:creationId xmlns:p14="http://schemas.microsoft.com/office/powerpoint/2010/main" val="3826033698"/>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Citazione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it-IT"/>
              <a:t>Fare clic per modificare lo stile del titolo dello schema</a:t>
            </a:r>
            <a:endParaRPr lang="en-US" dirty="0"/>
          </a:p>
        </p:txBody>
      </p:sp>
      <p:sp>
        <p:nvSpPr>
          <p:cNvPr id="12" name="Text Placeholder 3"/>
          <p:cNvSpPr>
            <a:spLocks noGrp="1"/>
          </p:cNvSpPr>
          <p:nvPr>
            <p:ph type="body" sz="half" idx="13"/>
          </p:nvPr>
        </p:nvSpPr>
        <p:spPr>
          <a:xfrm>
            <a:off x="1720644" y="3610032"/>
            <a:ext cx="8752299" cy="426812"/>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4" name="Text Placeholder 3"/>
          <p:cNvSpPr>
            <a:spLocks noGrp="1"/>
          </p:cNvSpPr>
          <p:nvPr>
            <p:ph type="body" sz="half" idx="2"/>
          </p:nvPr>
        </p:nvSpPr>
        <p:spPr>
          <a:xfrm>
            <a:off x="913794" y="4204821"/>
            <a:ext cx="10353762" cy="1586380"/>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A742825F-836E-4E48-9AB4-E72AA938AA98}" type="datetimeFigureOut">
              <a:rPr lang="it-IT" smtClean="0"/>
              <a:t>27/02/2024</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56DC6D80-944A-43B9-8BAA-4941D6754BD9}" type="slidenum">
              <a:rPr lang="it-IT" smtClean="0"/>
              <a:t>‹N›</a:t>
            </a:fld>
            <a:endParaRPr lang="it-IT"/>
          </a:p>
        </p:txBody>
      </p:sp>
      <p:sp>
        <p:nvSpPr>
          <p:cNvPr id="11" name="TextBox 10"/>
          <p:cNvSpPr txBox="1"/>
          <p:nvPr/>
        </p:nvSpPr>
        <p:spPr>
          <a:xfrm>
            <a:off x="836612" y="735241"/>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657956" y="297209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4099519739"/>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Scheda nome">
    <p:spTree>
      <p:nvGrpSpPr>
        <p:cNvPr id="1" name=""/>
        <p:cNvGrpSpPr/>
        <p:nvPr/>
      </p:nvGrpSpPr>
      <p:grpSpPr>
        <a:xfrm>
          <a:off x="0" y="0"/>
          <a:ext cx="0" cy="0"/>
          <a:chOff x="0" y="0"/>
          <a:chExt cx="0" cy="0"/>
        </a:xfrm>
      </p:grpSpPr>
      <p:sp>
        <p:nvSpPr>
          <p:cNvPr id="2" name="Title 1"/>
          <p:cNvSpPr>
            <a:spLocks noGrp="1"/>
          </p:cNvSpPr>
          <p:nvPr>
            <p:ph type="title"/>
          </p:nvPr>
        </p:nvSpPr>
        <p:spPr>
          <a:xfrm>
            <a:off x="913806" y="2126942"/>
            <a:ext cx="10355327" cy="2511835"/>
          </a:xfrm>
        </p:spPr>
        <p:txBody>
          <a:bodyPr anchor="b"/>
          <a:lstStyle>
            <a:lvl1pPr>
              <a:defRPr sz="3200"/>
            </a:lvl1pPr>
          </a:lstStyle>
          <a:p>
            <a:r>
              <a:rPr lang="it-IT"/>
              <a:t>Fare clic per modificare lo stile del titolo dello schema</a:t>
            </a:r>
            <a:endParaRPr lang="en-US" dirty="0"/>
          </a:p>
        </p:txBody>
      </p:sp>
      <p:sp>
        <p:nvSpPr>
          <p:cNvPr id="4" name="Text Placeholder 3"/>
          <p:cNvSpPr>
            <a:spLocks noGrp="1"/>
          </p:cNvSpPr>
          <p:nvPr>
            <p:ph type="body" sz="half" idx="2"/>
          </p:nvPr>
        </p:nvSpPr>
        <p:spPr>
          <a:xfrm>
            <a:off x="913794" y="4650556"/>
            <a:ext cx="10353763"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A742825F-836E-4E48-9AB4-E72AA938AA98}" type="datetimeFigureOut">
              <a:rPr lang="it-IT" smtClean="0"/>
              <a:t>27/02/2024</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56DC6D80-944A-43B9-8BAA-4941D6754BD9}" type="slidenum">
              <a:rPr lang="it-IT" smtClean="0"/>
              <a:t>‹N›</a:t>
            </a:fld>
            <a:endParaRPr lang="it-IT"/>
          </a:p>
        </p:txBody>
      </p:sp>
    </p:spTree>
    <p:extLst>
      <p:ext uri="{BB962C8B-B14F-4D97-AF65-F5344CB8AC3E}">
        <p14:creationId xmlns:p14="http://schemas.microsoft.com/office/powerpoint/2010/main" val="1960531815"/>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3 colonne">
    <p:spTree>
      <p:nvGrpSpPr>
        <p:cNvPr id="1" name=""/>
        <p:cNvGrpSpPr/>
        <p:nvPr/>
      </p:nvGrpSpPr>
      <p:grpSpPr>
        <a:xfrm>
          <a:off x="0" y="0"/>
          <a:ext cx="0" cy="0"/>
          <a:chOff x="0" y="0"/>
          <a:chExt cx="0" cy="0"/>
        </a:xfrm>
      </p:grpSpPr>
      <p:sp>
        <p:nvSpPr>
          <p:cNvPr id="15" name="Title 1"/>
          <p:cNvSpPr>
            <a:spLocks noGrp="1"/>
          </p:cNvSpPr>
          <p:nvPr>
            <p:ph type="title"/>
          </p:nvPr>
        </p:nvSpPr>
        <p:spPr>
          <a:xfrm>
            <a:off x="913794" y="609600"/>
            <a:ext cx="10353762" cy="1325563"/>
          </a:xfrm>
        </p:spPr>
        <p:txBody>
          <a:bodyPr/>
          <a:lstStyle/>
          <a:p>
            <a:r>
              <a:rPr lang="it-IT"/>
              <a:t>Fare clic per modificare lo stile del titolo dello schema</a:t>
            </a:r>
            <a:endParaRPr lang="en-US" dirty="0"/>
          </a:p>
        </p:txBody>
      </p:sp>
      <p:sp>
        <p:nvSpPr>
          <p:cNvPr id="7" name="Text Placeholder 2"/>
          <p:cNvSpPr>
            <a:spLocks noGrp="1"/>
          </p:cNvSpPr>
          <p:nvPr>
            <p:ph type="body" idx="1"/>
          </p:nvPr>
        </p:nvSpPr>
        <p:spPr>
          <a:xfrm>
            <a:off x="913794" y="2088319"/>
            <a:ext cx="3298956" cy="823305"/>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8" name="Text Placeholder 3"/>
          <p:cNvSpPr>
            <a:spLocks noGrp="1"/>
          </p:cNvSpPr>
          <p:nvPr>
            <p:ph type="body" sz="half" idx="15"/>
          </p:nvPr>
        </p:nvSpPr>
        <p:spPr>
          <a:xfrm>
            <a:off x="913794" y="2911624"/>
            <a:ext cx="3298956"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9" name="Text Placeholder 4"/>
          <p:cNvSpPr>
            <a:spLocks noGrp="1"/>
          </p:cNvSpPr>
          <p:nvPr>
            <p:ph type="body" sz="quarter" idx="3"/>
          </p:nvPr>
        </p:nvSpPr>
        <p:spPr>
          <a:xfrm>
            <a:off x="4444878" y="2088320"/>
            <a:ext cx="3298558"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10" name="Text Placeholder 3"/>
          <p:cNvSpPr>
            <a:spLocks noGrp="1"/>
          </p:cNvSpPr>
          <p:nvPr>
            <p:ph type="body" sz="half" idx="16"/>
          </p:nvPr>
        </p:nvSpPr>
        <p:spPr>
          <a:xfrm>
            <a:off x="4444878" y="2911624"/>
            <a:ext cx="329982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11" name="Text Placeholder 4"/>
          <p:cNvSpPr>
            <a:spLocks noGrp="1"/>
          </p:cNvSpPr>
          <p:nvPr>
            <p:ph type="body" sz="quarter" idx="13"/>
          </p:nvPr>
        </p:nvSpPr>
        <p:spPr>
          <a:xfrm>
            <a:off x="7973298" y="2088320"/>
            <a:ext cx="3291211"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12" name="Text Placeholder 3"/>
          <p:cNvSpPr>
            <a:spLocks noGrp="1"/>
          </p:cNvSpPr>
          <p:nvPr>
            <p:ph type="body" sz="half" idx="17"/>
          </p:nvPr>
        </p:nvSpPr>
        <p:spPr>
          <a:xfrm>
            <a:off x="7976346" y="2911624"/>
            <a:ext cx="329121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3" name="Date Placeholder 2"/>
          <p:cNvSpPr>
            <a:spLocks noGrp="1"/>
          </p:cNvSpPr>
          <p:nvPr>
            <p:ph type="dt" sz="half" idx="10"/>
          </p:nvPr>
        </p:nvSpPr>
        <p:spPr/>
        <p:txBody>
          <a:bodyPr/>
          <a:lstStyle/>
          <a:p>
            <a:fld id="{A742825F-836E-4E48-9AB4-E72AA938AA98}" type="datetimeFigureOut">
              <a:rPr lang="it-IT" smtClean="0"/>
              <a:t>27/02/2024</a:t>
            </a:fld>
            <a:endParaRPr lang="it-IT"/>
          </a:p>
        </p:txBody>
      </p:sp>
      <p:sp>
        <p:nvSpPr>
          <p:cNvPr id="4" name="Footer Placeholder 3"/>
          <p:cNvSpPr>
            <a:spLocks noGrp="1"/>
          </p:cNvSpPr>
          <p:nvPr>
            <p:ph type="ftr" sz="quarter" idx="11"/>
          </p:nvPr>
        </p:nvSpPr>
        <p:spPr/>
        <p:txBody>
          <a:bodyPr/>
          <a:lstStyle/>
          <a:p>
            <a:endParaRPr lang="it-IT"/>
          </a:p>
        </p:txBody>
      </p:sp>
      <p:sp>
        <p:nvSpPr>
          <p:cNvPr id="5" name="Slide Number Placeholder 4"/>
          <p:cNvSpPr>
            <a:spLocks noGrp="1"/>
          </p:cNvSpPr>
          <p:nvPr>
            <p:ph type="sldNum" sz="quarter" idx="12"/>
          </p:nvPr>
        </p:nvSpPr>
        <p:spPr/>
        <p:txBody>
          <a:bodyPr/>
          <a:lstStyle/>
          <a:p>
            <a:fld id="{56DC6D80-944A-43B9-8BAA-4941D6754BD9}" type="slidenum">
              <a:rPr lang="it-IT" smtClean="0"/>
              <a:t>‹N›</a:t>
            </a:fld>
            <a:endParaRPr lang="it-IT"/>
          </a:p>
        </p:txBody>
      </p:sp>
    </p:spTree>
    <p:extLst>
      <p:ext uri="{BB962C8B-B14F-4D97-AF65-F5344CB8AC3E}">
        <p14:creationId xmlns:p14="http://schemas.microsoft.com/office/powerpoint/2010/main" val="3413539743"/>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3 colonne immagine">
    <p:spTree>
      <p:nvGrpSpPr>
        <p:cNvPr id="1" name=""/>
        <p:cNvGrpSpPr/>
        <p:nvPr/>
      </p:nvGrpSpPr>
      <p:grpSpPr>
        <a:xfrm>
          <a:off x="0" y="0"/>
          <a:ext cx="0" cy="0"/>
          <a:chOff x="0" y="0"/>
          <a:chExt cx="0" cy="0"/>
        </a:xfrm>
      </p:grpSpPr>
      <p:sp>
        <p:nvSpPr>
          <p:cNvPr id="30" name="Title 1"/>
          <p:cNvSpPr>
            <a:spLocks noGrp="1"/>
          </p:cNvSpPr>
          <p:nvPr>
            <p:ph type="title"/>
          </p:nvPr>
        </p:nvSpPr>
        <p:spPr>
          <a:xfrm>
            <a:off x="913795" y="609600"/>
            <a:ext cx="10353762" cy="1325563"/>
          </a:xfrm>
        </p:spPr>
        <p:txBody>
          <a:bodyPr/>
          <a:lstStyle/>
          <a:p>
            <a:r>
              <a:rPr lang="it-IT"/>
              <a:t>Fare clic per modificare lo stile del titolo dello schema</a:t>
            </a:r>
            <a:endParaRPr lang="en-US" dirty="0"/>
          </a:p>
        </p:txBody>
      </p:sp>
      <p:sp>
        <p:nvSpPr>
          <p:cNvPr id="19" name="Text Placeholder 2"/>
          <p:cNvSpPr>
            <a:spLocks noGrp="1"/>
          </p:cNvSpPr>
          <p:nvPr>
            <p:ph type="body" idx="1"/>
          </p:nvPr>
        </p:nvSpPr>
        <p:spPr>
          <a:xfrm>
            <a:off x="913795" y="4195899"/>
            <a:ext cx="3298955"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20" name="Picture Placeholder 2"/>
          <p:cNvSpPr>
            <a:spLocks noGrp="1" noChangeAspect="1"/>
          </p:cNvSpPr>
          <p:nvPr>
            <p:ph type="pic" idx="15"/>
          </p:nvPr>
        </p:nvSpPr>
        <p:spPr>
          <a:xfrm>
            <a:off x="1092020" y="2298987"/>
            <a:ext cx="2940050"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it-IT"/>
              <a:t>Fare clic sull'icona per inserire un'immagine</a:t>
            </a:r>
            <a:endParaRPr lang="en-US" dirty="0"/>
          </a:p>
        </p:txBody>
      </p:sp>
      <p:sp>
        <p:nvSpPr>
          <p:cNvPr id="21" name="Text Placeholder 3"/>
          <p:cNvSpPr>
            <a:spLocks noGrp="1"/>
          </p:cNvSpPr>
          <p:nvPr>
            <p:ph type="body" sz="half" idx="18"/>
          </p:nvPr>
        </p:nvSpPr>
        <p:spPr>
          <a:xfrm>
            <a:off x="913795" y="4772161"/>
            <a:ext cx="3298955"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22" name="Text Placeholder 4"/>
          <p:cNvSpPr>
            <a:spLocks noGrp="1"/>
          </p:cNvSpPr>
          <p:nvPr>
            <p:ph type="body" sz="quarter" idx="3"/>
          </p:nvPr>
        </p:nvSpPr>
        <p:spPr>
          <a:xfrm>
            <a:off x="4442701" y="4195899"/>
            <a:ext cx="3298983"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23" name="Picture Placeholder 2"/>
          <p:cNvSpPr>
            <a:spLocks noGrp="1" noChangeAspect="1"/>
          </p:cNvSpPr>
          <p:nvPr>
            <p:ph type="pic" idx="21"/>
          </p:nvPr>
        </p:nvSpPr>
        <p:spPr>
          <a:xfrm>
            <a:off x="4568996" y="2298987"/>
            <a:ext cx="2930525"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it-IT"/>
              <a:t>Fare clic sull'icona per inserire un'immagine</a:t>
            </a:r>
            <a:endParaRPr lang="en-US" dirty="0"/>
          </a:p>
        </p:txBody>
      </p:sp>
      <p:sp>
        <p:nvSpPr>
          <p:cNvPr id="24" name="Text Placeholder 3"/>
          <p:cNvSpPr>
            <a:spLocks noGrp="1"/>
          </p:cNvSpPr>
          <p:nvPr>
            <p:ph type="body" sz="half" idx="19"/>
          </p:nvPr>
        </p:nvSpPr>
        <p:spPr>
          <a:xfrm>
            <a:off x="4441348" y="4772160"/>
            <a:ext cx="3300336"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25" name="Text Placeholder 4"/>
          <p:cNvSpPr>
            <a:spLocks noGrp="1"/>
          </p:cNvSpPr>
          <p:nvPr>
            <p:ph type="body" sz="quarter" idx="13"/>
          </p:nvPr>
        </p:nvSpPr>
        <p:spPr>
          <a:xfrm>
            <a:off x="7973423" y="4195899"/>
            <a:ext cx="3289900"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26" name="Picture Placeholder 2"/>
          <p:cNvSpPr>
            <a:spLocks noGrp="1" noChangeAspect="1"/>
          </p:cNvSpPr>
          <p:nvPr>
            <p:ph type="pic" idx="22"/>
          </p:nvPr>
        </p:nvSpPr>
        <p:spPr>
          <a:xfrm>
            <a:off x="8152803" y="2298987"/>
            <a:ext cx="2932113"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it-IT"/>
              <a:t>Fare clic sull'icona per inserire un'immagine</a:t>
            </a:r>
            <a:endParaRPr lang="en-US" dirty="0"/>
          </a:p>
        </p:txBody>
      </p:sp>
      <p:sp>
        <p:nvSpPr>
          <p:cNvPr id="27" name="Text Placeholder 3"/>
          <p:cNvSpPr>
            <a:spLocks noGrp="1"/>
          </p:cNvSpPr>
          <p:nvPr>
            <p:ph type="body" sz="half" idx="20"/>
          </p:nvPr>
        </p:nvSpPr>
        <p:spPr>
          <a:xfrm>
            <a:off x="7973298" y="4772161"/>
            <a:ext cx="3294258" cy="1019037"/>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3" name="Date Placeholder 2"/>
          <p:cNvSpPr>
            <a:spLocks noGrp="1"/>
          </p:cNvSpPr>
          <p:nvPr>
            <p:ph type="dt" sz="half" idx="10"/>
          </p:nvPr>
        </p:nvSpPr>
        <p:spPr/>
        <p:txBody>
          <a:bodyPr/>
          <a:lstStyle/>
          <a:p>
            <a:fld id="{A742825F-836E-4E48-9AB4-E72AA938AA98}" type="datetimeFigureOut">
              <a:rPr lang="it-IT" smtClean="0"/>
              <a:t>27/02/2024</a:t>
            </a:fld>
            <a:endParaRPr lang="it-IT"/>
          </a:p>
        </p:txBody>
      </p:sp>
      <p:sp>
        <p:nvSpPr>
          <p:cNvPr id="4" name="Footer Placeholder 3"/>
          <p:cNvSpPr>
            <a:spLocks noGrp="1"/>
          </p:cNvSpPr>
          <p:nvPr>
            <p:ph type="ftr" sz="quarter" idx="11"/>
          </p:nvPr>
        </p:nvSpPr>
        <p:spPr/>
        <p:txBody>
          <a:bodyPr/>
          <a:lstStyle/>
          <a:p>
            <a:endParaRPr lang="it-IT"/>
          </a:p>
        </p:txBody>
      </p:sp>
      <p:sp>
        <p:nvSpPr>
          <p:cNvPr id="5" name="Slide Number Placeholder 4"/>
          <p:cNvSpPr>
            <a:spLocks noGrp="1"/>
          </p:cNvSpPr>
          <p:nvPr>
            <p:ph type="sldNum" sz="quarter" idx="12"/>
          </p:nvPr>
        </p:nvSpPr>
        <p:spPr/>
        <p:txBody>
          <a:bodyPr/>
          <a:lstStyle/>
          <a:p>
            <a:fld id="{56DC6D80-944A-43B9-8BAA-4941D6754BD9}" type="slidenum">
              <a:rPr lang="it-IT" smtClean="0"/>
              <a:t>‹N›</a:t>
            </a:fld>
            <a:endParaRPr lang="it-IT"/>
          </a:p>
        </p:txBody>
      </p:sp>
    </p:spTree>
    <p:extLst>
      <p:ext uri="{BB962C8B-B14F-4D97-AF65-F5344CB8AC3E}">
        <p14:creationId xmlns:p14="http://schemas.microsoft.com/office/powerpoint/2010/main" val="21659009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8784167" y="1700214"/>
            <a:ext cx="2495551" cy="4752975"/>
          </a:xfrm>
        </p:spPr>
        <p:txBody>
          <a:bodyPr vert="eaVert"/>
          <a:lstStyle/>
          <a:p>
            <a:r>
              <a:rPr lang="ru-RU"/>
              <a:t>Образец заголовка</a:t>
            </a:r>
          </a:p>
        </p:txBody>
      </p:sp>
      <p:sp>
        <p:nvSpPr>
          <p:cNvPr id="3" name="Вертикальный текст 2"/>
          <p:cNvSpPr>
            <a:spLocks noGrp="1"/>
          </p:cNvSpPr>
          <p:nvPr>
            <p:ph type="body" orient="vert" idx="1"/>
          </p:nvPr>
        </p:nvSpPr>
        <p:spPr>
          <a:xfrm>
            <a:off x="1295401" y="1700214"/>
            <a:ext cx="7285567" cy="4752975"/>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Tree>
    <p:extLst>
      <p:ext uri="{BB962C8B-B14F-4D97-AF65-F5344CB8AC3E}">
        <p14:creationId xmlns:p14="http://schemas.microsoft.com/office/powerpoint/2010/main" val="4264295963"/>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pPr/>
              <a:t>2/27/2024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‹N›</a:t>
            </a:fld>
            <a:endParaRPr lang="en-US" dirty="0"/>
          </a:p>
        </p:txBody>
      </p:sp>
    </p:spTree>
    <p:extLst>
      <p:ext uri="{BB962C8B-B14F-4D97-AF65-F5344CB8AC3E}">
        <p14:creationId xmlns:p14="http://schemas.microsoft.com/office/powerpoint/2010/main" val="1087251269"/>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609599"/>
            <a:ext cx="2542657" cy="5181601"/>
          </a:xfrm>
        </p:spPr>
        <p:txBody>
          <a:bodyPr vert="eaVert"/>
          <a:lstStyle>
            <a:lvl1pPr algn="l">
              <a:defRPr/>
            </a:lvl1pPr>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a:xfrm>
            <a:off x="913794" y="609599"/>
            <a:ext cx="7658705" cy="5181601"/>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pPr/>
              <a:t>2/27/2024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‹N›</a:t>
            </a:fld>
            <a:endParaRPr lang="en-US" dirty="0"/>
          </a:p>
        </p:txBody>
      </p:sp>
    </p:spTree>
    <p:extLst>
      <p:ext uri="{BB962C8B-B14F-4D97-AF65-F5344CB8AC3E}">
        <p14:creationId xmlns:p14="http://schemas.microsoft.com/office/powerpoint/2010/main" val="137689173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914400" y="2130426"/>
            <a:ext cx="10363200" cy="1470025"/>
          </a:xfrm>
        </p:spPr>
        <p:txBody>
          <a:bodyPr/>
          <a:lstStyle/>
          <a:p>
            <a:r>
              <a:rPr lang="ru-RU"/>
              <a:t>Образец заголовка</a:t>
            </a:r>
          </a:p>
        </p:txBody>
      </p:sp>
      <p:sp>
        <p:nvSpPr>
          <p:cNvPr id="3" name="Подзаголовок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ru-RU"/>
              <a:t>Образец подзаголовка</a:t>
            </a:r>
          </a:p>
        </p:txBody>
      </p:sp>
      <p:sp>
        <p:nvSpPr>
          <p:cNvPr id="4" name="Дата 3"/>
          <p:cNvSpPr>
            <a:spLocks noGrp="1"/>
          </p:cNvSpPr>
          <p:nvPr>
            <p:ph type="dt" sz="half" idx="10"/>
          </p:nvPr>
        </p:nvSpPr>
        <p:spPr/>
        <p:txBody>
          <a:bodyPr/>
          <a:lstStyle>
            <a:lvl1pPr>
              <a:defRPr/>
            </a:lvl1pPr>
          </a:lstStyle>
          <a:p>
            <a:endParaRPr lang="ru-RU"/>
          </a:p>
        </p:txBody>
      </p:sp>
      <p:sp>
        <p:nvSpPr>
          <p:cNvPr id="5" name="Нижний колонтитул 4"/>
          <p:cNvSpPr>
            <a:spLocks noGrp="1"/>
          </p:cNvSpPr>
          <p:nvPr>
            <p:ph type="ftr" sz="quarter" idx="11"/>
          </p:nvPr>
        </p:nvSpPr>
        <p:spPr/>
        <p:txBody>
          <a:bodyPr/>
          <a:lstStyle>
            <a:lvl1pPr>
              <a:defRPr/>
            </a:lvl1pPr>
          </a:lstStyle>
          <a:p>
            <a:endParaRPr lang="ru-RU"/>
          </a:p>
        </p:txBody>
      </p:sp>
      <p:sp>
        <p:nvSpPr>
          <p:cNvPr id="6" name="Номер слайда 5"/>
          <p:cNvSpPr>
            <a:spLocks noGrp="1"/>
          </p:cNvSpPr>
          <p:nvPr>
            <p:ph type="sldNum" sz="quarter" idx="12"/>
          </p:nvPr>
        </p:nvSpPr>
        <p:spPr/>
        <p:txBody>
          <a:bodyPr/>
          <a:lstStyle>
            <a:lvl1pPr>
              <a:defRPr/>
            </a:lvl1pPr>
          </a:lstStyle>
          <a:p>
            <a:fld id="{B39969E6-546F-42AF-B18A-FDDFCD248F19}" type="slidenum">
              <a:rPr lang="ru-RU"/>
              <a:pPr/>
              <a:t>‹N›</a:t>
            </a:fld>
            <a:endParaRPr lang="ru-RU"/>
          </a:p>
        </p:txBody>
      </p:sp>
    </p:spTree>
    <p:extLst>
      <p:ext uri="{BB962C8B-B14F-4D97-AF65-F5344CB8AC3E}">
        <p14:creationId xmlns:p14="http://schemas.microsoft.com/office/powerpoint/2010/main" val="17306349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Содержимое 2"/>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p:cNvSpPr>
            <a:spLocks noGrp="1"/>
          </p:cNvSpPr>
          <p:nvPr>
            <p:ph type="dt" sz="half" idx="10"/>
          </p:nvPr>
        </p:nvSpPr>
        <p:spPr/>
        <p:txBody>
          <a:bodyPr/>
          <a:lstStyle>
            <a:lvl1pPr>
              <a:defRPr/>
            </a:lvl1pPr>
          </a:lstStyle>
          <a:p>
            <a:endParaRPr lang="ru-RU"/>
          </a:p>
        </p:txBody>
      </p:sp>
      <p:sp>
        <p:nvSpPr>
          <p:cNvPr id="5" name="Нижний колонтитул 4"/>
          <p:cNvSpPr>
            <a:spLocks noGrp="1"/>
          </p:cNvSpPr>
          <p:nvPr>
            <p:ph type="ftr" sz="quarter" idx="11"/>
          </p:nvPr>
        </p:nvSpPr>
        <p:spPr/>
        <p:txBody>
          <a:bodyPr/>
          <a:lstStyle>
            <a:lvl1pPr>
              <a:defRPr/>
            </a:lvl1pPr>
          </a:lstStyle>
          <a:p>
            <a:endParaRPr lang="ru-RU"/>
          </a:p>
        </p:txBody>
      </p:sp>
      <p:sp>
        <p:nvSpPr>
          <p:cNvPr id="6" name="Номер слайда 5"/>
          <p:cNvSpPr>
            <a:spLocks noGrp="1"/>
          </p:cNvSpPr>
          <p:nvPr>
            <p:ph type="sldNum" sz="quarter" idx="12"/>
          </p:nvPr>
        </p:nvSpPr>
        <p:spPr/>
        <p:txBody>
          <a:bodyPr/>
          <a:lstStyle>
            <a:lvl1pPr>
              <a:defRPr/>
            </a:lvl1pPr>
          </a:lstStyle>
          <a:p>
            <a:fld id="{3D7C3BAF-A9C0-47BA-8ADA-F641D2D5FBAE}" type="slidenum">
              <a:rPr lang="ru-RU"/>
              <a:pPr/>
              <a:t>‹N›</a:t>
            </a:fld>
            <a:endParaRPr lang="ru-RU"/>
          </a:p>
        </p:txBody>
      </p:sp>
    </p:spTree>
    <p:extLst>
      <p:ext uri="{BB962C8B-B14F-4D97-AF65-F5344CB8AC3E}">
        <p14:creationId xmlns:p14="http://schemas.microsoft.com/office/powerpoint/2010/main" val="404037782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963084" y="4406901"/>
            <a:ext cx="10363200" cy="1362075"/>
          </a:xfrm>
        </p:spPr>
        <p:txBody>
          <a:bodyPr anchor="t"/>
          <a:lstStyle>
            <a:lvl1pPr algn="l">
              <a:defRPr sz="4000" b="1" cap="all"/>
            </a:lvl1pPr>
          </a:lstStyle>
          <a:p>
            <a:r>
              <a:rPr lang="ru-RU"/>
              <a:t>Образец заголовка</a:t>
            </a:r>
          </a:p>
        </p:txBody>
      </p:sp>
      <p:sp>
        <p:nvSpPr>
          <p:cNvPr id="3" name="Текст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ru-RU"/>
              <a:t>Образец текста</a:t>
            </a:r>
          </a:p>
        </p:txBody>
      </p:sp>
      <p:sp>
        <p:nvSpPr>
          <p:cNvPr id="4" name="Дата 3"/>
          <p:cNvSpPr>
            <a:spLocks noGrp="1"/>
          </p:cNvSpPr>
          <p:nvPr>
            <p:ph type="dt" sz="half" idx="10"/>
          </p:nvPr>
        </p:nvSpPr>
        <p:spPr/>
        <p:txBody>
          <a:bodyPr/>
          <a:lstStyle>
            <a:lvl1pPr>
              <a:defRPr/>
            </a:lvl1pPr>
          </a:lstStyle>
          <a:p>
            <a:endParaRPr lang="ru-RU"/>
          </a:p>
        </p:txBody>
      </p:sp>
      <p:sp>
        <p:nvSpPr>
          <p:cNvPr id="5" name="Нижний колонтитул 4"/>
          <p:cNvSpPr>
            <a:spLocks noGrp="1"/>
          </p:cNvSpPr>
          <p:nvPr>
            <p:ph type="ftr" sz="quarter" idx="11"/>
          </p:nvPr>
        </p:nvSpPr>
        <p:spPr/>
        <p:txBody>
          <a:bodyPr/>
          <a:lstStyle>
            <a:lvl1pPr>
              <a:defRPr/>
            </a:lvl1pPr>
          </a:lstStyle>
          <a:p>
            <a:endParaRPr lang="ru-RU"/>
          </a:p>
        </p:txBody>
      </p:sp>
      <p:sp>
        <p:nvSpPr>
          <p:cNvPr id="6" name="Номер слайда 5"/>
          <p:cNvSpPr>
            <a:spLocks noGrp="1"/>
          </p:cNvSpPr>
          <p:nvPr>
            <p:ph type="sldNum" sz="quarter" idx="12"/>
          </p:nvPr>
        </p:nvSpPr>
        <p:spPr/>
        <p:txBody>
          <a:bodyPr/>
          <a:lstStyle>
            <a:lvl1pPr>
              <a:defRPr/>
            </a:lvl1pPr>
          </a:lstStyle>
          <a:p>
            <a:fld id="{4A05D9F4-837D-4198-B3E0-D8589E8283B5}" type="slidenum">
              <a:rPr lang="ru-RU"/>
              <a:pPr/>
              <a:t>‹N›</a:t>
            </a:fld>
            <a:endParaRPr lang="ru-RU"/>
          </a:p>
        </p:txBody>
      </p:sp>
    </p:spTree>
    <p:extLst>
      <p:ext uri="{BB962C8B-B14F-4D97-AF65-F5344CB8AC3E}">
        <p14:creationId xmlns:p14="http://schemas.microsoft.com/office/powerpoint/2010/main" val="181222736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Содержимое 2"/>
          <p:cNvSpPr>
            <a:spLocks noGrp="1"/>
          </p:cNvSpPr>
          <p:nvPr>
            <p:ph sz="half" idx="1"/>
          </p:nvPr>
        </p:nvSpPr>
        <p:spPr>
          <a:xfrm>
            <a:off x="2544234" y="1600201"/>
            <a:ext cx="4417484"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Содержимое 3"/>
          <p:cNvSpPr>
            <a:spLocks noGrp="1"/>
          </p:cNvSpPr>
          <p:nvPr>
            <p:ph sz="half" idx="2"/>
          </p:nvPr>
        </p:nvSpPr>
        <p:spPr>
          <a:xfrm>
            <a:off x="7164917" y="1600201"/>
            <a:ext cx="4417483"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Дата 4"/>
          <p:cNvSpPr>
            <a:spLocks noGrp="1"/>
          </p:cNvSpPr>
          <p:nvPr>
            <p:ph type="dt" sz="half" idx="10"/>
          </p:nvPr>
        </p:nvSpPr>
        <p:spPr/>
        <p:txBody>
          <a:bodyPr/>
          <a:lstStyle>
            <a:lvl1pPr>
              <a:defRPr/>
            </a:lvl1pPr>
          </a:lstStyle>
          <a:p>
            <a:endParaRPr lang="ru-RU"/>
          </a:p>
        </p:txBody>
      </p:sp>
      <p:sp>
        <p:nvSpPr>
          <p:cNvPr id="6" name="Нижний колонтитул 5"/>
          <p:cNvSpPr>
            <a:spLocks noGrp="1"/>
          </p:cNvSpPr>
          <p:nvPr>
            <p:ph type="ftr" sz="quarter" idx="11"/>
          </p:nvPr>
        </p:nvSpPr>
        <p:spPr/>
        <p:txBody>
          <a:bodyPr/>
          <a:lstStyle>
            <a:lvl1pPr>
              <a:defRPr/>
            </a:lvl1pPr>
          </a:lstStyle>
          <a:p>
            <a:endParaRPr lang="ru-RU"/>
          </a:p>
        </p:txBody>
      </p:sp>
      <p:sp>
        <p:nvSpPr>
          <p:cNvPr id="7" name="Номер слайда 6"/>
          <p:cNvSpPr>
            <a:spLocks noGrp="1"/>
          </p:cNvSpPr>
          <p:nvPr>
            <p:ph type="sldNum" sz="quarter" idx="12"/>
          </p:nvPr>
        </p:nvSpPr>
        <p:spPr/>
        <p:txBody>
          <a:bodyPr/>
          <a:lstStyle>
            <a:lvl1pPr>
              <a:defRPr/>
            </a:lvl1pPr>
          </a:lstStyle>
          <a:p>
            <a:fld id="{BD607B41-6EED-4E5D-A129-6B376091D169}" type="slidenum">
              <a:rPr lang="ru-RU"/>
              <a:pPr/>
              <a:t>‹N›</a:t>
            </a:fld>
            <a:endParaRPr lang="ru-RU"/>
          </a:p>
        </p:txBody>
      </p:sp>
    </p:spTree>
    <p:extLst>
      <p:ext uri="{BB962C8B-B14F-4D97-AF65-F5344CB8AC3E}">
        <p14:creationId xmlns:p14="http://schemas.microsoft.com/office/powerpoint/2010/main" val="62052601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09600" y="274638"/>
            <a:ext cx="10972800" cy="1143000"/>
          </a:xfrm>
        </p:spPr>
        <p:txBody>
          <a:bodyPr/>
          <a:lstStyle>
            <a:lvl1pPr>
              <a:defRPr/>
            </a:lvl1pPr>
          </a:lstStyle>
          <a:p>
            <a:r>
              <a:rPr lang="ru-RU"/>
              <a:t>Образец заголовка</a:t>
            </a:r>
          </a:p>
        </p:txBody>
      </p:sp>
      <p:sp>
        <p:nvSpPr>
          <p:cNvPr id="3" name="Текст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Содержимое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Текст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Содержимое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7" name="Дата 6"/>
          <p:cNvSpPr>
            <a:spLocks noGrp="1"/>
          </p:cNvSpPr>
          <p:nvPr>
            <p:ph type="dt" sz="half" idx="10"/>
          </p:nvPr>
        </p:nvSpPr>
        <p:spPr/>
        <p:txBody>
          <a:bodyPr/>
          <a:lstStyle>
            <a:lvl1pPr>
              <a:defRPr/>
            </a:lvl1pPr>
          </a:lstStyle>
          <a:p>
            <a:endParaRPr lang="ru-RU"/>
          </a:p>
        </p:txBody>
      </p:sp>
      <p:sp>
        <p:nvSpPr>
          <p:cNvPr id="8" name="Нижний колонтитул 7"/>
          <p:cNvSpPr>
            <a:spLocks noGrp="1"/>
          </p:cNvSpPr>
          <p:nvPr>
            <p:ph type="ftr" sz="quarter" idx="11"/>
          </p:nvPr>
        </p:nvSpPr>
        <p:spPr/>
        <p:txBody>
          <a:bodyPr/>
          <a:lstStyle>
            <a:lvl1pPr>
              <a:defRPr/>
            </a:lvl1pPr>
          </a:lstStyle>
          <a:p>
            <a:endParaRPr lang="ru-RU"/>
          </a:p>
        </p:txBody>
      </p:sp>
      <p:sp>
        <p:nvSpPr>
          <p:cNvPr id="9" name="Номер слайда 8"/>
          <p:cNvSpPr>
            <a:spLocks noGrp="1"/>
          </p:cNvSpPr>
          <p:nvPr>
            <p:ph type="sldNum" sz="quarter" idx="12"/>
          </p:nvPr>
        </p:nvSpPr>
        <p:spPr/>
        <p:txBody>
          <a:bodyPr/>
          <a:lstStyle>
            <a:lvl1pPr>
              <a:defRPr/>
            </a:lvl1pPr>
          </a:lstStyle>
          <a:p>
            <a:fld id="{DEE0CE6A-1CE0-49FF-8AC0-FDB2E920128A}" type="slidenum">
              <a:rPr lang="ru-RU"/>
              <a:pPr/>
              <a:t>‹N›</a:t>
            </a:fld>
            <a:endParaRPr lang="ru-RU"/>
          </a:p>
        </p:txBody>
      </p:sp>
    </p:spTree>
    <p:extLst>
      <p:ext uri="{BB962C8B-B14F-4D97-AF65-F5344CB8AC3E}">
        <p14:creationId xmlns:p14="http://schemas.microsoft.com/office/powerpoint/2010/main" val="16275917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Дата 2"/>
          <p:cNvSpPr>
            <a:spLocks noGrp="1"/>
          </p:cNvSpPr>
          <p:nvPr>
            <p:ph type="dt" sz="half" idx="10"/>
          </p:nvPr>
        </p:nvSpPr>
        <p:spPr/>
        <p:txBody>
          <a:bodyPr/>
          <a:lstStyle>
            <a:lvl1pPr>
              <a:defRPr/>
            </a:lvl1pPr>
          </a:lstStyle>
          <a:p>
            <a:endParaRPr lang="ru-RU"/>
          </a:p>
        </p:txBody>
      </p:sp>
      <p:sp>
        <p:nvSpPr>
          <p:cNvPr id="4" name="Нижний колонтитул 3"/>
          <p:cNvSpPr>
            <a:spLocks noGrp="1"/>
          </p:cNvSpPr>
          <p:nvPr>
            <p:ph type="ftr" sz="quarter" idx="11"/>
          </p:nvPr>
        </p:nvSpPr>
        <p:spPr/>
        <p:txBody>
          <a:bodyPr/>
          <a:lstStyle>
            <a:lvl1pPr>
              <a:defRPr/>
            </a:lvl1pPr>
          </a:lstStyle>
          <a:p>
            <a:endParaRPr lang="ru-RU"/>
          </a:p>
        </p:txBody>
      </p:sp>
      <p:sp>
        <p:nvSpPr>
          <p:cNvPr id="5" name="Номер слайда 4"/>
          <p:cNvSpPr>
            <a:spLocks noGrp="1"/>
          </p:cNvSpPr>
          <p:nvPr>
            <p:ph type="sldNum" sz="quarter" idx="12"/>
          </p:nvPr>
        </p:nvSpPr>
        <p:spPr/>
        <p:txBody>
          <a:bodyPr/>
          <a:lstStyle>
            <a:lvl1pPr>
              <a:defRPr/>
            </a:lvl1pPr>
          </a:lstStyle>
          <a:p>
            <a:fld id="{5CD7D873-BC12-4014-A358-43C9B3AE8AB2}" type="slidenum">
              <a:rPr lang="ru-RU"/>
              <a:pPr/>
              <a:t>‹N›</a:t>
            </a:fld>
            <a:endParaRPr lang="ru-RU"/>
          </a:p>
        </p:txBody>
      </p:sp>
    </p:spTree>
    <p:extLst>
      <p:ext uri="{BB962C8B-B14F-4D97-AF65-F5344CB8AC3E}">
        <p14:creationId xmlns:p14="http://schemas.microsoft.com/office/powerpoint/2010/main" val="133595999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p:cNvSpPr>
            <a:spLocks noGrp="1"/>
          </p:cNvSpPr>
          <p:nvPr>
            <p:ph type="dt" sz="half" idx="10"/>
          </p:nvPr>
        </p:nvSpPr>
        <p:spPr/>
        <p:txBody>
          <a:bodyPr/>
          <a:lstStyle>
            <a:lvl1pPr>
              <a:defRPr/>
            </a:lvl1pPr>
          </a:lstStyle>
          <a:p>
            <a:endParaRPr lang="ru-RU"/>
          </a:p>
        </p:txBody>
      </p:sp>
      <p:sp>
        <p:nvSpPr>
          <p:cNvPr id="3" name="Нижний колонтитул 2"/>
          <p:cNvSpPr>
            <a:spLocks noGrp="1"/>
          </p:cNvSpPr>
          <p:nvPr>
            <p:ph type="ftr" sz="quarter" idx="11"/>
          </p:nvPr>
        </p:nvSpPr>
        <p:spPr/>
        <p:txBody>
          <a:bodyPr/>
          <a:lstStyle>
            <a:lvl1pPr>
              <a:defRPr/>
            </a:lvl1pPr>
          </a:lstStyle>
          <a:p>
            <a:endParaRPr lang="ru-RU"/>
          </a:p>
        </p:txBody>
      </p:sp>
      <p:sp>
        <p:nvSpPr>
          <p:cNvPr id="4" name="Номер слайда 3"/>
          <p:cNvSpPr>
            <a:spLocks noGrp="1"/>
          </p:cNvSpPr>
          <p:nvPr>
            <p:ph type="sldNum" sz="quarter" idx="12"/>
          </p:nvPr>
        </p:nvSpPr>
        <p:spPr/>
        <p:txBody>
          <a:bodyPr/>
          <a:lstStyle>
            <a:lvl1pPr>
              <a:defRPr/>
            </a:lvl1pPr>
          </a:lstStyle>
          <a:p>
            <a:fld id="{39126F29-A1E5-4899-A3CF-9B01EF3F6424}" type="slidenum">
              <a:rPr lang="ru-RU"/>
              <a:pPr/>
              <a:t>‹N›</a:t>
            </a:fld>
            <a:endParaRPr lang="ru-RU"/>
          </a:p>
        </p:txBody>
      </p:sp>
    </p:spTree>
    <p:extLst>
      <p:ext uri="{BB962C8B-B14F-4D97-AF65-F5344CB8AC3E}">
        <p14:creationId xmlns:p14="http://schemas.microsoft.com/office/powerpoint/2010/main" val="230074733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09601" y="273050"/>
            <a:ext cx="4011084" cy="1162050"/>
          </a:xfrm>
        </p:spPr>
        <p:txBody>
          <a:bodyPr anchor="b"/>
          <a:lstStyle>
            <a:lvl1pPr algn="l">
              <a:defRPr sz="2000" b="1"/>
            </a:lvl1pPr>
          </a:lstStyle>
          <a:p>
            <a:r>
              <a:rPr lang="ru-RU"/>
              <a:t>Образец заголовка</a:t>
            </a:r>
          </a:p>
        </p:txBody>
      </p:sp>
      <p:sp>
        <p:nvSpPr>
          <p:cNvPr id="3" name="Содержимое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Текст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5" name="Дата 4"/>
          <p:cNvSpPr>
            <a:spLocks noGrp="1"/>
          </p:cNvSpPr>
          <p:nvPr>
            <p:ph type="dt" sz="half" idx="10"/>
          </p:nvPr>
        </p:nvSpPr>
        <p:spPr/>
        <p:txBody>
          <a:bodyPr/>
          <a:lstStyle>
            <a:lvl1pPr>
              <a:defRPr/>
            </a:lvl1pPr>
          </a:lstStyle>
          <a:p>
            <a:endParaRPr lang="ru-RU"/>
          </a:p>
        </p:txBody>
      </p:sp>
      <p:sp>
        <p:nvSpPr>
          <p:cNvPr id="6" name="Нижний колонтитул 5"/>
          <p:cNvSpPr>
            <a:spLocks noGrp="1"/>
          </p:cNvSpPr>
          <p:nvPr>
            <p:ph type="ftr" sz="quarter" idx="11"/>
          </p:nvPr>
        </p:nvSpPr>
        <p:spPr/>
        <p:txBody>
          <a:bodyPr/>
          <a:lstStyle>
            <a:lvl1pPr>
              <a:defRPr/>
            </a:lvl1pPr>
          </a:lstStyle>
          <a:p>
            <a:endParaRPr lang="ru-RU"/>
          </a:p>
        </p:txBody>
      </p:sp>
      <p:sp>
        <p:nvSpPr>
          <p:cNvPr id="7" name="Номер слайда 6"/>
          <p:cNvSpPr>
            <a:spLocks noGrp="1"/>
          </p:cNvSpPr>
          <p:nvPr>
            <p:ph type="sldNum" sz="quarter" idx="12"/>
          </p:nvPr>
        </p:nvSpPr>
        <p:spPr/>
        <p:txBody>
          <a:bodyPr/>
          <a:lstStyle>
            <a:lvl1pPr>
              <a:defRPr/>
            </a:lvl1pPr>
          </a:lstStyle>
          <a:p>
            <a:fld id="{E687D005-D21B-4364-8786-6B163F27CBD1}" type="slidenum">
              <a:rPr lang="ru-RU"/>
              <a:pPr/>
              <a:t>‹N›</a:t>
            </a:fld>
            <a:endParaRPr lang="ru-RU"/>
          </a:p>
        </p:txBody>
      </p:sp>
    </p:spTree>
    <p:extLst>
      <p:ext uri="{BB962C8B-B14F-4D97-AF65-F5344CB8AC3E}">
        <p14:creationId xmlns:p14="http://schemas.microsoft.com/office/powerpoint/2010/main" val="38881810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Содержимое 2"/>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Tree>
    <p:extLst>
      <p:ext uri="{BB962C8B-B14F-4D97-AF65-F5344CB8AC3E}">
        <p14:creationId xmlns:p14="http://schemas.microsoft.com/office/powerpoint/2010/main" val="395216852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389717" y="4800600"/>
            <a:ext cx="7315200" cy="566738"/>
          </a:xfrm>
        </p:spPr>
        <p:txBody>
          <a:bodyPr anchor="b"/>
          <a:lstStyle>
            <a:lvl1pPr algn="l">
              <a:defRPr sz="2000" b="1"/>
            </a:lvl1pPr>
          </a:lstStyle>
          <a:p>
            <a:r>
              <a:rPr lang="ru-RU"/>
              <a:t>Образец заголовка</a:t>
            </a:r>
          </a:p>
        </p:txBody>
      </p:sp>
      <p:sp>
        <p:nvSpPr>
          <p:cNvPr id="3" name="Рисунок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Текст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5" name="Дата 4"/>
          <p:cNvSpPr>
            <a:spLocks noGrp="1"/>
          </p:cNvSpPr>
          <p:nvPr>
            <p:ph type="dt" sz="half" idx="10"/>
          </p:nvPr>
        </p:nvSpPr>
        <p:spPr/>
        <p:txBody>
          <a:bodyPr/>
          <a:lstStyle>
            <a:lvl1pPr>
              <a:defRPr/>
            </a:lvl1pPr>
          </a:lstStyle>
          <a:p>
            <a:endParaRPr lang="ru-RU"/>
          </a:p>
        </p:txBody>
      </p:sp>
      <p:sp>
        <p:nvSpPr>
          <p:cNvPr id="6" name="Нижний колонтитул 5"/>
          <p:cNvSpPr>
            <a:spLocks noGrp="1"/>
          </p:cNvSpPr>
          <p:nvPr>
            <p:ph type="ftr" sz="quarter" idx="11"/>
          </p:nvPr>
        </p:nvSpPr>
        <p:spPr/>
        <p:txBody>
          <a:bodyPr/>
          <a:lstStyle>
            <a:lvl1pPr>
              <a:defRPr/>
            </a:lvl1pPr>
          </a:lstStyle>
          <a:p>
            <a:endParaRPr lang="ru-RU"/>
          </a:p>
        </p:txBody>
      </p:sp>
      <p:sp>
        <p:nvSpPr>
          <p:cNvPr id="7" name="Номер слайда 6"/>
          <p:cNvSpPr>
            <a:spLocks noGrp="1"/>
          </p:cNvSpPr>
          <p:nvPr>
            <p:ph type="sldNum" sz="quarter" idx="12"/>
          </p:nvPr>
        </p:nvSpPr>
        <p:spPr/>
        <p:txBody>
          <a:bodyPr/>
          <a:lstStyle>
            <a:lvl1pPr>
              <a:defRPr/>
            </a:lvl1pPr>
          </a:lstStyle>
          <a:p>
            <a:fld id="{BCEC355F-EFB0-474A-82DB-61CE06209FFA}" type="slidenum">
              <a:rPr lang="ru-RU"/>
              <a:pPr/>
              <a:t>‹N›</a:t>
            </a:fld>
            <a:endParaRPr lang="ru-RU"/>
          </a:p>
        </p:txBody>
      </p:sp>
    </p:spTree>
    <p:extLst>
      <p:ext uri="{BB962C8B-B14F-4D97-AF65-F5344CB8AC3E}">
        <p14:creationId xmlns:p14="http://schemas.microsoft.com/office/powerpoint/2010/main" val="134941318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Вертикальный текст 2"/>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p:cNvSpPr>
            <a:spLocks noGrp="1"/>
          </p:cNvSpPr>
          <p:nvPr>
            <p:ph type="dt" sz="half" idx="10"/>
          </p:nvPr>
        </p:nvSpPr>
        <p:spPr/>
        <p:txBody>
          <a:bodyPr/>
          <a:lstStyle>
            <a:lvl1pPr>
              <a:defRPr/>
            </a:lvl1pPr>
          </a:lstStyle>
          <a:p>
            <a:endParaRPr lang="ru-RU"/>
          </a:p>
        </p:txBody>
      </p:sp>
      <p:sp>
        <p:nvSpPr>
          <p:cNvPr id="5" name="Нижний колонтитул 4"/>
          <p:cNvSpPr>
            <a:spLocks noGrp="1"/>
          </p:cNvSpPr>
          <p:nvPr>
            <p:ph type="ftr" sz="quarter" idx="11"/>
          </p:nvPr>
        </p:nvSpPr>
        <p:spPr/>
        <p:txBody>
          <a:bodyPr/>
          <a:lstStyle>
            <a:lvl1pPr>
              <a:defRPr/>
            </a:lvl1pPr>
          </a:lstStyle>
          <a:p>
            <a:endParaRPr lang="ru-RU"/>
          </a:p>
        </p:txBody>
      </p:sp>
      <p:sp>
        <p:nvSpPr>
          <p:cNvPr id="6" name="Номер слайда 5"/>
          <p:cNvSpPr>
            <a:spLocks noGrp="1"/>
          </p:cNvSpPr>
          <p:nvPr>
            <p:ph type="sldNum" sz="quarter" idx="12"/>
          </p:nvPr>
        </p:nvSpPr>
        <p:spPr/>
        <p:txBody>
          <a:bodyPr/>
          <a:lstStyle>
            <a:lvl1pPr>
              <a:defRPr/>
            </a:lvl1pPr>
          </a:lstStyle>
          <a:p>
            <a:fld id="{DA025AAA-85B8-4B52-8494-E111845F4E8A}" type="slidenum">
              <a:rPr lang="ru-RU"/>
              <a:pPr/>
              <a:t>‹N›</a:t>
            </a:fld>
            <a:endParaRPr lang="ru-RU"/>
          </a:p>
        </p:txBody>
      </p:sp>
    </p:spTree>
    <p:extLst>
      <p:ext uri="{BB962C8B-B14F-4D97-AF65-F5344CB8AC3E}">
        <p14:creationId xmlns:p14="http://schemas.microsoft.com/office/powerpoint/2010/main" val="282653968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9323917" y="274639"/>
            <a:ext cx="2258483" cy="5851525"/>
          </a:xfrm>
        </p:spPr>
        <p:txBody>
          <a:bodyPr vert="eaVert"/>
          <a:lstStyle/>
          <a:p>
            <a:r>
              <a:rPr lang="ru-RU"/>
              <a:t>Образец заголовка</a:t>
            </a:r>
          </a:p>
        </p:txBody>
      </p:sp>
      <p:sp>
        <p:nvSpPr>
          <p:cNvPr id="3" name="Вертикальный текст 2"/>
          <p:cNvSpPr>
            <a:spLocks noGrp="1"/>
          </p:cNvSpPr>
          <p:nvPr>
            <p:ph type="body" orient="vert" idx="1"/>
          </p:nvPr>
        </p:nvSpPr>
        <p:spPr>
          <a:xfrm>
            <a:off x="2544234" y="274639"/>
            <a:ext cx="6576484" cy="5851525"/>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p:cNvSpPr>
            <a:spLocks noGrp="1"/>
          </p:cNvSpPr>
          <p:nvPr>
            <p:ph type="dt" sz="half" idx="10"/>
          </p:nvPr>
        </p:nvSpPr>
        <p:spPr/>
        <p:txBody>
          <a:bodyPr/>
          <a:lstStyle>
            <a:lvl1pPr>
              <a:defRPr/>
            </a:lvl1pPr>
          </a:lstStyle>
          <a:p>
            <a:endParaRPr lang="ru-RU"/>
          </a:p>
        </p:txBody>
      </p:sp>
      <p:sp>
        <p:nvSpPr>
          <p:cNvPr id="5" name="Нижний колонтитул 4"/>
          <p:cNvSpPr>
            <a:spLocks noGrp="1"/>
          </p:cNvSpPr>
          <p:nvPr>
            <p:ph type="ftr" sz="quarter" idx="11"/>
          </p:nvPr>
        </p:nvSpPr>
        <p:spPr/>
        <p:txBody>
          <a:bodyPr/>
          <a:lstStyle>
            <a:lvl1pPr>
              <a:defRPr/>
            </a:lvl1pPr>
          </a:lstStyle>
          <a:p>
            <a:endParaRPr lang="ru-RU"/>
          </a:p>
        </p:txBody>
      </p:sp>
      <p:sp>
        <p:nvSpPr>
          <p:cNvPr id="6" name="Номер слайда 5"/>
          <p:cNvSpPr>
            <a:spLocks noGrp="1"/>
          </p:cNvSpPr>
          <p:nvPr>
            <p:ph type="sldNum" sz="quarter" idx="12"/>
          </p:nvPr>
        </p:nvSpPr>
        <p:spPr/>
        <p:txBody>
          <a:bodyPr/>
          <a:lstStyle>
            <a:lvl1pPr>
              <a:defRPr/>
            </a:lvl1pPr>
          </a:lstStyle>
          <a:p>
            <a:fld id="{37574B53-EA5B-4D64-A81A-A3D556CAFE6A}" type="slidenum">
              <a:rPr lang="ru-RU"/>
              <a:pPr/>
              <a:t>‹N›</a:t>
            </a:fld>
            <a:endParaRPr lang="ru-RU"/>
          </a:p>
        </p:txBody>
      </p:sp>
    </p:spTree>
    <p:extLst>
      <p:ext uri="{BB962C8B-B14F-4D97-AF65-F5344CB8AC3E}">
        <p14:creationId xmlns:p14="http://schemas.microsoft.com/office/powerpoint/2010/main" val="143249951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itle" preserve="1">
  <p:cSld name="Diapositiva titolo">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it-IT"/>
              <a:t>Fare clic per modificare lo stile del titolo dello schema</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it-IT"/>
              <a:t>Fare clic per modificare lo stile del sottotitolo dello schema</a:t>
            </a:r>
            <a:endParaRPr lang="en-US" dirty="0"/>
          </a:p>
        </p:txBody>
      </p:sp>
      <p:sp>
        <p:nvSpPr>
          <p:cNvPr id="4" name="Date Placeholder 3"/>
          <p:cNvSpPr>
            <a:spLocks noGrp="1"/>
          </p:cNvSpPr>
          <p:nvPr>
            <p:ph type="dt" sz="half" idx="10"/>
          </p:nvPr>
        </p:nvSpPr>
        <p:spPr>
          <a:xfrm>
            <a:off x="7983232" y="5037663"/>
            <a:ext cx="897467" cy="279400"/>
          </a:xfrm>
        </p:spPr>
        <p:txBody>
          <a:bodyPr/>
          <a:lstStyle/>
          <a:p>
            <a:fld id="{BB1E4568-8FE6-413C-A1E5-927C8D069884}" type="datetimeFigureOut">
              <a:rPr lang="it-IT" smtClean="0"/>
              <a:t>27/02/2024</a:t>
            </a:fld>
            <a:endParaRPr lang="it-IT"/>
          </a:p>
        </p:txBody>
      </p:sp>
      <p:sp>
        <p:nvSpPr>
          <p:cNvPr id="5" name="Footer Placeholder 4"/>
          <p:cNvSpPr>
            <a:spLocks noGrp="1"/>
          </p:cNvSpPr>
          <p:nvPr>
            <p:ph type="ftr" sz="quarter" idx="11"/>
          </p:nvPr>
        </p:nvSpPr>
        <p:spPr>
          <a:xfrm>
            <a:off x="2692397" y="5037663"/>
            <a:ext cx="5214635" cy="279400"/>
          </a:xfrm>
        </p:spPr>
        <p:txBody>
          <a:bodyPr/>
          <a:lstStyle/>
          <a:p>
            <a:endParaRPr lang="it-IT"/>
          </a:p>
        </p:txBody>
      </p:sp>
      <p:sp>
        <p:nvSpPr>
          <p:cNvPr id="6" name="Slide Number Placeholder 5"/>
          <p:cNvSpPr>
            <a:spLocks noGrp="1"/>
          </p:cNvSpPr>
          <p:nvPr>
            <p:ph type="sldNum" sz="quarter" idx="12"/>
          </p:nvPr>
        </p:nvSpPr>
        <p:spPr>
          <a:xfrm>
            <a:off x="8956900" y="5037663"/>
            <a:ext cx="551167" cy="279400"/>
          </a:xfrm>
        </p:spPr>
        <p:txBody>
          <a:bodyPr/>
          <a:lstStyle/>
          <a:p>
            <a:fld id="{5FD0C3C7-8996-4C34-9DFA-9D01D5FED8A7}" type="slidenum">
              <a:rPr lang="it-IT" smtClean="0"/>
              <a:t>‹N›</a:t>
            </a:fld>
            <a:endParaRPr lang="it-IT"/>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9672851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Content Placeholder 2"/>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BB1E4568-8FE6-413C-A1E5-927C8D069884}" type="datetimeFigureOut">
              <a:rPr lang="it-IT" smtClean="0"/>
              <a:t>27/02/2024</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5FD0C3C7-8996-4C34-9DFA-9D01D5FED8A7}" type="slidenum">
              <a:rPr lang="it-IT" smtClean="0"/>
              <a:t>‹N›</a:t>
            </a:fld>
            <a:endParaRPr lang="it-IT"/>
          </a:p>
        </p:txBody>
      </p:sp>
    </p:spTree>
    <p:extLst>
      <p:ext uri="{BB962C8B-B14F-4D97-AF65-F5344CB8AC3E}">
        <p14:creationId xmlns:p14="http://schemas.microsoft.com/office/powerpoint/2010/main" val="164201437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BB1E4568-8FE6-413C-A1E5-927C8D069884}" type="datetimeFigureOut">
              <a:rPr lang="it-IT" smtClean="0"/>
              <a:t>27/02/2024</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5FD0C3C7-8996-4C34-9DFA-9D01D5FED8A7}" type="slidenum">
              <a:rPr lang="it-IT" smtClean="0"/>
              <a:t>‹N›</a:t>
            </a:fld>
            <a:endParaRPr lang="it-IT"/>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6257911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Date Placeholder 4"/>
          <p:cNvSpPr>
            <a:spLocks noGrp="1"/>
          </p:cNvSpPr>
          <p:nvPr>
            <p:ph type="dt" sz="half" idx="10"/>
          </p:nvPr>
        </p:nvSpPr>
        <p:spPr/>
        <p:txBody>
          <a:bodyPr/>
          <a:lstStyle/>
          <a:p>
            <a:fld id="{BB1E4568-8FE6-413C-A1E5-927C8D069884}" type="datetimeFigureOut">
              <a:rPr lang="it-IT" smtClean="0"/>
              <a:t>27/02/2024</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5FD0C3C7-8996-4C34-9DFA-9D01D5FED8A7}" type="slidenum">
              <a:rPr lang="it-IT" smtClean="0"/>
              <a:t>‹N›</a:t>
            </a:fld>
            <a:endParaRPr lang="it-IT"/>
          </a:p>
        </p:txBody>
      </p:sp>
    </p:spTree>
    <p:extLst>
      <p:ext uri="{BB962C8B-B14F-4D97-AF65-F5344CB8AC3E}">
        <p14:creationId xmlns:p14="http://schemas.microsoft.com/office/powerpoint/2010/main" val="317739124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7" name="Date Placeholder 6"/>
          <p:cNvSpPr>
            <a:spLocks noGrp="1"/>
          </p:cNvSpPr>
          <p:nvPr>
            <p:ph type="dt" sz="half" idx="10"/>
          </p:nvPr>
        </p:nvSpPr>
        <p:spPr/>
        <p:txBody>
          <a:bodyPr/>
          <a:lstStyle/>
          <a:p>
            <a:fld id="{BB1E4568-8FE6-413C-A1E5-927C8D069884}" type="datetimeFigureOut">
              <a:rPr lang="it-IT" smtClean="0"/>
              <a:t>27/02/2024</a:t>
            </a:fld>
            <a:endParaRPr lang="it-IT"/>
          </a:p>
        </p:txBody>
      </p:sp>
      <p:sp>
        <p:nvSpPr>
          <p:cNvPr id="8" name="Footer Placeholder 7"/>
          <p:cNvSpPr>
            <a:spLocks noGrp="1"/>
          </p:cNvSpPr>
          <p:nvPr>
            <p:ph type="ftr" sz="quarter" idx="11"/>
          </p:nvPr>
        </p:nvSpPr>
        <p:spPr/>
        <p:txBody>
          <a:bodyPr/>
          <a:lstStyle/>
          <a:p>
            <a:endParaRPr lang="it-IT"/>
          </a:p>
        </p:txBody>
      </p:sp>
      <p:sp>
        <p:nvSpPr>
          <p:cNvPr id="9" name="Slide Number Placeholder 8"/>
          <p:cNvSpPr>
            <a:spLocks noGrp="1"/>
          </p:cNvSpPr>
          <p:nvPr>
            <p:ph type="sldNum" sz="quarter" idx="12"/>
          </p:nvPr>
        </p:nvSpPr>
        <p:spPr/>
        <p:txBody>
          <a:bodyPr/>
          <a:lstStyle/>
          <a:p>
            <a:fld id="{5FD0C3C7-8996-4C34-9DFA-9D01D5FED8A7}" type="slidenum">
              <a:rPr lang="it-IT" smtClean="0"/>
              <a:t>‹N›</a:t>
            </a:fld>
            <a:endParaRPr lang="it-IT"/>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7557703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Date Placeholder 2"/>
          <p:cNvSpPr>
            <a:spLocks noGrp="1"/>
          </p:cNvSpPr>
          <p:nvPr>
            <p:ph type="dt" sz="half" idx="10"/>
          </p:nvPr>
        </p:nvSpPr>
        <p:spPr/>
        <p:txBody>
          <a:bodyPr/>
          <a:lstStyle/>
          <a:p>
            <a:fld id="{BB1E4568-8FE6-413C-A1E5-927C8D069884}" type="datetimeFigureOut">
              <a:rPr lang="it-IT" smtClean="0"/>
              <a:t>27/02/2024</a:t>
            </a:fld>
            <a:endParaRPr lang="it-IT"/>
          </a:p>
        </p:txBody>
      </p:sp>
      <p:sp>
        <p:nvSpPr>
          <p:cNvPr id="4" name="Footer Placeholder 3"/>
          <p:cNvSpPr>
            <a:spLocks noGrp="1"/>
          </p:cNvSpPr>
          <p:nvPr>
            <p:ph type="ftr" sz="quarter" idx="11"/>
          </p:nvPr>
        </p:nvSpPr>
        <p:spPr/>
        <p:txBody>
          <a:bodyPr/>
          <a:lstStyle/>
          <a:p>
            <a:endParaRPr lang="it-IT"/>
          </a:p>
        </p:txBody>
      </p:sp>
      <p:sp>
        <p:nvSpPr>
          <p:cNvPr id="5" name="Slide Number Placeholder 4"/>
          <p:cNvSpPr>
            <a:spLocks noGrp="1"/>
          </p:cNvSpPr>
          <p:nvPr>
            <p:ph type="sldNum" sz="quarter" idx="12"/>
          </p:nvPr>
        </p:nvSpPr>
        <p:spPr/>
        <p:txBody>
          <a:bodyPr/>
          <a:lstStyle/>
          <a:p>
            <a:fld id="{5FD0C3C7-8996-4C34-9DFA-9D01D5FED8A7}" type="slidenum">
              <a:rPr lang="it-IT" smtClean="0"/>
              <a:t>‹N›</a:t>
            </a:fld>
            <a:endParaRPr lang="it-IT"/>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6102914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B1E4568-8FE6-413C-A1E5-927C8D069884}" type="datetimeFigureOut">
              <a:rPr lang="it-IT" smtClean="0"/>
              <a:t>27/02/2024</a:t>
            </a:fld>
            <a:endParaRPr lang="it-IT"/>
          </a:p>
        </p:txBody>
      </p:sp>
      <p:sp>
        <p:nvSpPr>
          <p:cNvPr id="3" name="Footer Placeholder 2"/>
          <p:cNvSpPr>
            <a:spLocks noGrp="1"/>
          </p:cNvSpPr>
          <p:nvPr>
            <p:ph type="ftr" sz="quarter" idx="11"/>
          </p:nvPr>
        </p:nvSpPr>
        <p:spPr/>
        <p:txBody>
          <a:bodyPr/>
          <a:lstStyle/>
          <a:p>
            <a:endParaRPr lang="it-IT"/>
          </a:p>
        </p:txBody>
      </p:sp>
      <p:sp>
        <p:nvSpPr>
          <p:cNvPr id="4" name="Slide Number Placeholder 3"/>
          <p:cNvSpPr>
            <a:spLocks noGrp="1"/>
          </p:cNvSpPr>
          <p:nvPr>
            <p:ph type="sldNum" sz="quarter" idx="12"/>
          </p:nvPr>
        </p:nvSpPr>
        <p:spPr/>
        <p:txBody>
          <a:bodyPr/>
          <a:lstStyle/>
          <a:p>
            <a:fld id="{5FD0C3C7-8996-4C34-9DFA-9D01D5FED8A7}" type="slidenum">
              <a:rPr lang="it-IT" smtClean="0"/>
              <a:t>‹N›</a:t>
            </a:fld>
            <a:endParaRPr lang="it-IT"/>
          </a:p>
        </p:txBody>
      </p:sp>
    </p:spTree>
    <p:extLst>
      <p:ext uri="{BB962C8B-B14F-4D97-AF65-F5344CB8AC3E}">
        <p14:creationId xmlns:p14="http://schemas.microsoft.com/office/powerpoint/2010/main" val="33055546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963084" y="4406901"/>
            <a:ext cx="10363200" cy="1362075"/>
          </a:xfrm>
        </p:spPr>
        <p:txBody>
          <a:bodyPr anchor="t"/>
          <a:lstStyle>
            <a:lvl1pPr algn="l">
              <a:defRPr sz="4000" b="1" cap="all"/>
            </a:lvl1pPr>
          </a:lstStyle>
          <a:p>
            <a:r>
              <a:rPr lang="ru-RU"/>
              <a:t>Образец заголовка</a:t>
            </a:r>
          </a:p>
        </p:txBody>
      </p:sp>
      <p:sp>
        <p:nvSpPr>
          <p:cNvPr id="3" name="Текст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ru-RU"/>
              <a:t>Образец текста</a:t>
            </a:r>
          </a:p>
        </p:txBody>
      </p:sp>
    </p:spTree>
    <p:extLst>
      <p:ext uri="{BB962C8B-B14F-4D97-AF65-F5344CB8AC3E}">
        <p14:creationId xmlns:p14="http://schemas.microsoft.com/office/powerpoint/2010/main" val="340461619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it-IT"/>
              <a:t>Fare clic per modificare lo stile del titolo dello schema</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BB1E4568-8FE6-413C-A1E5-927C8D069884}" type="datetimeFigureOut">
              <a:rPr lang="it-IT" smtClean="0"/>
              <a:t>27/02/2024</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5FD0C3C7-8996-4C34-9DFA-9D01D5FED8A7}" type="slidenum">
              <a:rPr lang="it-IT" smtClean="0"/>
              <a:t>‹N›</a:t>
            </a:fld>
            <a:endParaRPr lang="it-IT"/>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3847609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it-IT"/>
              <a:t>Fare clic per modificare lo stile del titolo dello schema</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it-IT"/>
              <a:t>Fare clic sull'icona per inserire un'immagine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BB1E4568-8FE6-413C-A1E5-927C8D069884}" type="datetimeFigureOut">
              <a:rPr lang="it-IT" smtClean="0"/>
              <a:t>27/02/2024</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5FD0C3C7-8996-4C34-9DFA-9D01D5FED8A7}" type="slidenum">
              <a:rPr lang="it-IT" smtClean="0"/>
              <a:t>‹N›</a:t>
            </a:fld>
            <a:endParaRPr lang="it-IT"/>
          </a:p>
        </p:txBody>
      </p:sp>
    </p:spTree>
    <p:extLst>
      <p:ext uri="{BB962C8B-B14F-4D97-AF65-F5344CB8AC3E}">
        <p14:creationId xmlns:p14="http://schemas.microsoft.com/office/powerpoint/2010/main" val="64701415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Immagine panoramica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it-IT"/>
              <a:t>Fare clic per modificare lo stile del titolo dello schema</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it-IT"/>
              <a:t>Fare clic sull'icona per inserire un'immagine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A742825F-836E-4E48-9AB4-E72AA938AA98}" type="datetimeFigureOut">
              <a:rPr lang="it-IT" smtClean="0"/>
              <a:t>27/02/2024</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56DC6D80-944A-43B9-8BAA-4941D6754BD9}" type="slidenum">
              <a:rPr lang="it-IT" smtClean="0"/>
              <a:t>‹N›</a:t>
            </a:fld>
            <a:endParaRPr lang="it-IT"/>
          </a:p>
        </p:txBody>
      </p:sp>
    </p:spTree>
    <p:extLst>
      <p:ext uri="{BB962C8B-B14F-4D97-AF65-F5344CB8AC3E}">
        <p14:creationId xmlns:p14="http://schemas.microsoft.com/office/powerpoint/2010/main" val="351998357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olo e sottotitolo">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A742825F-836E-4E48-9AB4-E72AA938AA98}" type="datetimeFigureOut">
              <a:rPr lang="it-IT" smtClean="0"/>
              <a:t>27/02/2024</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56DC6D80-944A-43B9-8BAA-4941D6754BD9}" type="slidenum">
              <a:rPr lang="it-IT" smtClean="0"/>
              <a:t>‹N›</a:t>
            </a:fld>
            <a:endParaRPr lang="it-IT"/>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0738549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Citazione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it-IT"/>
              <a:t>Fare clic per modificare lo stile del titolo dello schema</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it-IT"/>
              <a:t>Fare clic per modificare gli stili del testo dello schema</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A742825F-836E-4E48-9AB4-E72AA938AA98}" type="datetimeFigureOut">
              <a:rPr lang="it-IT" smtClean="0"/>
              <a:t>27/02/2024</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56DC6D80-944A-43B9-8BAA-4941D6754BD9}" type="slidenum">
              <a:rPr lang="it-IT" smtClean="0"/>
              <a:t>‹N›</a:t>
            </a:fld>
            <a:endParaRPr lang="it-IT"/>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1137661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Scheda nome">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A742825F-836E-4E48-9AB4-E72AA938AA98}" type="datetimeFigureOut">
              <a:rPr lang="it-IT" smtClean="0"/>
              <a:t>27/02/2024</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56DC6D80-944A-43B9-8BAA-4941D6754BD9}" type="slidenum">
              <a:rPr lang="it-IT" smtClean="0"/>
              <a:t>‹N›</a:t>
            </a:fld>
            <a:endParaRPr lang="it-IT"/>
          </a:p>
        </p:txBody>
      </p:sp>
    </p:spTree>
    <p:extLst>
      <p:ext uri="{BB962C8B-B14F-4D97-AF65-F5344CB8AC3E}">
        <p14:creationId xmlns:p14="http://schemas.microsoft.com/office/powerpoint/2010/main" val="307335839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Scheda nome citazione">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it-IT"/>
              <a:t>Fare clic per modificare lo stile del titolo dello schema</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Fare clic per modificare gli stili del testo dello schema</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A742825F-836E-4E48-9AB4-E72AA938AA98}" type="datetimeFigureOut">
              <a:rPr lang="it-IT" smtClean="0"/>
              <a:t>27/02/2024</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56DC6D80-944A-43B9-8BAA-4941D6754BD9}" type="slidenum">
              <a:rPr lang="it-IT" smtClean="0"/>
              <a:t>‹N›</a:t>
            </a:fld>
            <a:endParaRPr lang="it-IT"/>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3572272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Vero o falso">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it-IT"/>
              <a:t>Fare clic per modificare lo stile del titolo dello schema</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Fare clic per modificare gli stili del testo dello schema</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A742825F-836E-4E48-9AB4-E72AA938AA98}" type="datetimeFigureOut">
              <a:rPr lang="it-IT" smtClean="0"/>
              <a:t>27/02/2024</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56DC6D80-944A-43B9-8BAA-4941D6754BD9}" type="slidenum">
              <a:rPr lang="it-IT" smtClean="0"/>
              <a:t>‹N›</a:t>
            </a:fld>
            <a:endParaRPr lang="it-IT"/>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8388659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p:txBody>
          <a:bodyPr vert="eaVert" ancho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BB1E4568-8FE6-413C-A1E5-927C8D069884}" type="datetimeFigureOut">
              <a:rPr lang="it-IT" smtClean="0"/>
              <a:t>27/02/2024</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5FD0C3C7-8996-4C34-9DFA-9D01D5FED8A7}" type="slidenum">
              <a:rPr lang="it-IT" smtClean="0"/>
              <a:t>‹N›</a:t>
            </a:fld>
            <a:endParaRPr lang="it-IT"/>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4553438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BB1E4568-8FE6-413C-A1E5-927C8D069884}" type="datetimeFigureOut">
              <a:rPr lang="it-IT" smtClean="0"/>
              <a:t>27/02/2024</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5FD0C3C7-8996-4C34-9DFA-9D01D5FED8A7}" type="slidenum">
              <a:rPr lang="it-IT" smtClean="0"/>
              <a:t>‹N›</a:t>
            </a:fld>
            <a:endParaRPr lang="it-IT"/>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895232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Содержимое 2"/>
          <p:cNvSpPr>
            <a:spLocks noGrp="1"/>
          </p:cNvSpPr>
          <p:nvPr>
            <p:ph sz="half" idx="1"/>
          </p:nvPr>
        </p:nvSpPr>
        <p:spPr>
          <a:xfrm>
            <a:off x="1390651" y="2708276"/>
            <a:ext cx="4842933" cy="37449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Содержимое 3"/>
          <p:cNvSpPr>
            <a:spLocks noGrp="1"/>
          </p:cNvSpPr>
          <p:nvPr>
            <p:ph sz="half" idx="2"/>
          </p:nvPr>
        </p:nvSpPr>
        <p:spPr>
          <a:xfrm>
            <a:off x="6436784" y="2708276"/>
            <a:ext cx="4842933" cy="37449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Tree>
    <p:extLst>
      <p:ext uri="{BB962C8B-B14F-4D97-AF65-F5344CB8AC3E}">
        <p14:creationId xmlns:p14="http://schemas.microsoft.com/office/powerpoint/2010/main" val="316086138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38F55CE-38E1-4978-8C51-A49E74BE78BD}"/>
              </a:ext>
            </a:extLst>
          </p:cNvPr>
          <p:cNvSpPr>
            <a:spLocks noGrp="1"/>
          </p:cNvSpPr>
          <p:nvPr>
            <p:ph type="ctrTitle"/>
          </p:nvPr>
        </p:nvSpPr>
        <p:spPr>
          <a:xfrm>
            <a:off x="1524000" y="1122363"/>
            <a:ext cx="9144000" cy="2387600"/>
          </a:xfrm>
        </p:spPr>
        <p:txBody>
          <a:bodyPr anchor="b"/>
          <a:lstStyle>
            <a:lvl1pPr algn="ctr">
              <a:defRPr sz="6000"/>
            </a:lvl1pPr>
          </a:lstStyle>
          <a:p>
            <a:r>
              <a:rPr lang="it-IT"/>
              <a:t>Fare clic per modificare lo stile del titolo dello schema</a:t>
            </a:r>
          </a:p>
        </p:txBody>
      </p:sp>
      <p:sp>
        <p:nvSpPr>
          <p:cNvPr id="3" name="Sottotitolo 2">
            <a:extLst>
              <a:ext uri="{FF2B5EF4-FFF2-40B4-BE49-F238E27FC236}">
                <a16:creationId xmlns:a16="http://schemas.microsoft.com/office/drawing/2014/main" id="{960DB6F5-5F77-4F1C-BDC1-9D1B93513F5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p>
        </p:txBody>
      </p:sp>
      <p:sp>
        <p:nvSpPr>
          <p:cNvPr id="4" name="Segnaposto data 3">
            <a:extLst>
              <a:ext uri="{FF2B5EF4-FFF2-40B4-BE49-F238E27FC236}">
                <a16:creationId xmlns:a16="http://schemas.microsoft.com/office/drawing/2014/main" id="{6D7D7BEE-0BCA-455B-834A-1BAB9C1C1CB0}"/>
              </a:ext>
            </a:extLst>
          </p:cNvPr>
          <p:cNvSpPr>
            <a:spLocks noGrp="1"/>
          </p:cNvSpPr>
          <p:nvPr>
            <p:ph type="dt" sz="half" idx="10"/>
          </p:nvPr>
        </p:nvSpPr>
        <p:spPr/>
        <p:txBody>
          <a:bodyPr/>
          <a:lstStyle/>
          <a:p>
            <a:fld id="{BB1E4568-8FE6-413C-A1E5-927C8D069884}" type="datetimeFigureOut">
              <a:rPr lang="it-IT" smtClean="0"/>
              <a:t>27/02/2024</a:t>
            </a:fld>
            <a:endParaRPr lang="it-IT"/>
          </a:p>
        </p:txBody>
      </p:sp>
      <p:sp>
        <p:nvSpPr>
          <p:cNvPr id="5" name="Segnaposto piè di pagina 4">
            <a:extLst>
              <a:ext uri="{FF2B5EF4-FFF2-40B4-BE49-F238E27FC236}">
                <a16:creationId xmlns:a16="http://schemas.microsoft.com/office/drawing/2014/main" id="{87FD4839-AE04-4963-92A5-B1ADFDFADA71}"/>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E4E00A54-6AA2-4C32-B939-AFDAD6CAB910}"/>
              </a:ext>
            </a:extLst>
          </p:cNvPr>
          <p:cNvSpPr>
            <a:spLocks noGrp="1"/>
          </p:cNvSpPr>
          <p:nvPr>
            <p:ph type="sldNum" sz="quarter" idx="12"/>
          </p:nvPr>
        </p:nvSpPr>
        <p:spPr/>
        <p:txBody>
          <a:bodyPr/>
          <a:lstStyle/>
          <a:p>
            <a:fld id="{5FD0C3C7-8996-4C34-9DFA-9D01D5FED8A7}" type="slidenum">
              <a:rPr lang="it-IT" smtClean="0"/>
              <a:t>‹N›</a:t>
            </a:fld>
            <a:endParaRPr lang="it-IT"/>
          </a:p>
        </p:txBody>
      </p:sp>
    </p:spTree>
    <p:extLst>
      <p:ext uri="{BB962C8B-B14F-4D97-AF65-F5344CB8AC3E}">
        <p14:creationId xmlns:p14="http://schemas.microsoft.com/office/powerpoint/2010/main" val="282352339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2669EE8-DBE0-45F6-91CF-B1A3199F1795}"/>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DF749C9E-EB33-4A7F-8702-555A0C6BAC40}"/>
              </a:ext>
            </a:extLst>
          </p:cNvPr>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FE016C4B-83BF-461C-8234-B030A64CC7E4}"/>
              </a:ext>
            </a:extLst>
          </p:cNvPr>
          <p:cNvSpPr>
            <a:spLocks noGrp="1"/>
          </p:cNvSpPr>
          <p:nvPr>
            <p:ph type="dt" sz="half" idx="10"/>
          </p:nvPr>
        </p:nvSpPr>
        <p:spPr/>
        <p:txBody>
          <a:bodyPr/>
          <a:lstStyle/>
          <a:p>
            <a:fld id="{48A87A34-81AB-432B-8DAE-1953F412C126}" type="datetimeFigureOut">
              <a:rPr lang="en-US" smtClean="0"/>
              <a:pPr/>
              <a:t>2/27/2024</a:t>
            </a:fld>
            <a:endParaRPr lang="en-US" dirty="0"/>
          </a:p>
        </p:txBody>
      </p:sp>
      <p:sp>
        <p:nvSpPr>
          <p:cNvPr id="5" name="Segnaposto piè di pagina 4">
            <a:extLst>
              <a:ext uri="{FF2B5EF4-FFF2-40B4-BE49-F238E27FC236}">
                <a16:creationId xmlns:a16="http://schemas.microsoft.com/office/drawing/2014/main" id="{4CA0EED1-BA9A-49A7-B0B0-B53A2A351FED}"/>
              </a:ext>
            </a:extLst>
          </p:cNvPr>
          <p:cNvSpPr>
            <a:spLocks noGrp="1"/>
          </p:cNvSpPr>
          <p:nvPr>
            <p:ph type="ftr" sz="quarter" idx="11"/>
          </p:nvPr>
        </p:nvSpPr>
        <p:spPr/>
        <p:txBody>
          <a:bodyPr/>
          <a:lstStyle/>
          <a:p>
            <a:endParaRPr lang="en-US" dirty="0"/>
          </a:p>
        </p:txBody>
      </p:sp>
      <p:sp>
        <p:nvSpPr>
          <p:cNvPr id="6" name="Segnaposto numero diapositiva 5">
            <a:extLst>
              <a:ext uri="{FF2B5EF4-FFF2-40B4-BE49-F238E27FC236}">
                <a16:creationId xmlns:a16="http://schemas.microsoft.com/office/drawing/2014/main" id="{35AF9FDF-8CB2-4C85-9CCC-168389C33849}"/>
              </a:ext>
            </a:extLst>
          </p:cNvPr>
          <p:cNvSpPr>
            <a:spLocks noGrp="1"/>
          </p:cNvSpPr>
          <p:nvPr>
            <p:ph type="sldNum" sz="quarter" idx="12"/>
          </p:nvPr>
        </p:nvSpPr>
        <p:spPr/>
        <p:txBody>
          <a:bodyPr/>
          <a:lstStyle/>
          <a:p>
            <a:fld id="{6D22F896-40B5-4ADD-8801-0D06FADFA095}" type="slidenum">
              <a:rPr lang="en-US" smtClean="0"/>
              <a:pPr/>
              <a:t>‹N›</a:t>
            </a:fld>
            <a:endParaRPr lang="en-US" dirty="0"/>
          </a:p>
        </p:txBody>
      </p:sp>
    </p:spTree>
    <p:extLst>
      <p:ext uri="{BB962C8B-B14F-4D97-AF65-F5344CB8AC3E}">
        <p14:creationId xmlns:p14="http://schemas.microsoft.com/office/powerpoint/2010/main" val="398462946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C26BA8B-A5A8-4656-ACBF-1F55D469EDE6}"/>
              </a:ext>
            </a:extLst>
          </p:cNvPr>
          <p:cNvSpPr>
            <a:spLocks noGrp="1"/>
          </p:cNvSpPr>
          <p:nvPr>
            <p:ph type="title"/>
          </p:nvPr>
        </p:nvSpPr>
        <p:spPr>
          <a:xfrm>
            <a:off x="831850" y="1709738"/>
            <a:ext cx="10515600" cy="2852737"/>
          </a:xfrm>
        </p:spPr>
        <p:txBody>
          <a:bodyPr anchor="b"/>
          <a:lstStyle>
            <a:lvl1pPr>
              <a:defRPr sz="6000"/>
            </a:lvl1pPr>
          </a:lstStyle>
          <a:p>
            <a:r>
              <a:rPr lang="it-IT"/>
              <a:t>Fare clic per modificare lo stile del titolo dello schema</a:t>
            </a:r>
          </a:p>
        </p:txBody>
      </p:sp>
      <p:sp>
        <p:nvSpPr>
          <p:cNvPr id="3" name="Segnaposto testo 2">
            <a:extLst>
              <a:ext uri="{FF2B5EF4-FFF2-40B4-BE49-F238E27FC236}">
                <a16:creationId xmlns:a16="http://schemas.microsoft.com/office/drawing/2014/main" id="{97CDD2BB-0E0A-429B-A4E3-C5DDC519364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Fare clic per modificare gli stili del testo dello schema</a:t>
            </a:r>
          </a:p>
        </p:txBody>
      </p:sp>
      <p:sp>
        <p:nvSpPr>
          <p:cNvPr id="4" name="Segnaposto data 3">
            <a:extLst>
              <a:ext uri="{FF2B5EF4-FFF2-40B4-BE49-F238E27FC236}">
                <a16:creationId xmlns:a16="http://schemas.microsoft.com/office/drawing/2014/main" id="{D7ECAF65-3DF3-443A-A577-E19F08F25D8A}"/>
              </a:ext>
            </a:extLst>
          </p:cNvPr>
          <p:cNvSpPr>
            <a:spLocks noGrp="1"/>
          </p:cNvSpPr>
          <p:nvPr>
            <p:ph type="dt" sz="half" idx="10"/>
          </p:nvPr>
        </p:nvSpPr>
        <p:spPr/>
        <p:txBody>
          <a:bodyPr/>
          <a:lstStyle/>
          <a:p>
            <a:fld id="{BB1E4568-8FE6-413C-A1E5-927C8D069884}" type="datetimeFigureOut">
              <a:rPr lang="it-IT" smtClean="0"/>
              <a:t>27/02/2024</a:t>
            </a:fld>
            <a:endParaRPr lang="it-IT"/>
          </a:p>
        </p:txBody>
      </p:sp>
      <p:sp>
        <p:nvSpPr>
          <p:cNvPr id="5" name="Segnaposto piè di pagina 4">
            <a:extLst>
              <a:ext uri="{FF2B5EF4-FFF2-40B4-BE49-F238E27FC236}">
                <a16:creationId xmlns:a16="http://schemas.microsoft.com/office/drawing/2014/main" id="{3C2612AF-902E-466C-8CFC-A20BE4D78AC9}"/>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397FC680-D2C0-4A55-9567-622717AE5D1F}"/>
              </a:ext>
            </a:extLst>
          </p:cNvPr>
          <p:cNvSpPr>
            <a:spLocks noGrp="1"/>
          </p:cNvSpPr>
          <p:nvPr>
            <p:ph type="sldNum" sz="quarter" idx="12"/>
          </p:nvPr>
        </p:nvSpPr>
        <p:spPr/>
        <p:txBody>
          <a:bodyPr/>
          <a:lstStyle/>
          <a:p>
            <a:fld id="{5FD0C3C7-8996-4C34-9DFA-9D01D5FED8A7}" type="slidenum">
              <a:rPr lang="it-IT" smtClean="0"/>
              <a:t>‹N›</a:t>
            </a:fld>
            <a:endParaRPr lang="it-IT"/>
          </a:p>
        </p:txBody>
      </p:sp>
    </p:spTree>
    <p:extLst>
      <p:ext uri="{BB962C8B-B14F-4D97-AF65-F5344CB8AC3E}">
        <p14:creationId xmlns:p14="http://schemas.microsoft.com/office/powerpoint/2010/main" val="346448016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48E0C7C-1F69-496C-8BA8-1C937E49C671}"/>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92DDDB1A-F346-4F87-91D0-6C6562253A49}"/>
              </a:ext>
            </a:extLst>
          </p:cNvPr>
          <p:cNvSpPr>
            <a:spLocks noGrp="1"/>
          </p:cNvSpPr>
          <p:nvPr>
            <p:ph sz="half" idx="1"/>
          </p:nvPr>
        </p:nvSpPr>
        <p:spPr>
          <a:xfrm>
            <a:off x="838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a:extLst>
              <a:ext uri="{FF2B5EF4-FFF2-40B4-BE49-F238E27FC236}">
                <a16:creationId xmlns:a16="http://schemas.microsoft.com/office/drawing/2014/main" id="{5A858CE3-C1C4-4AD0-AD4C-A10E155DCD98}"/>
              </a:ext>
            </a:extLst>
          </p:cNvPr>
          <p:cNvSpPr>
            <a:spLocks noGrp="1"/>
          </p:cNvSpPr>
          <p:nvPr>
            <p:ph sz="half" idx="2"/>
          </p:nvPr>
        </p:nvSpPr>
        <p:spPr>
          <a:xfrm>
            <a:off x="6172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data 4">
            <a:extLst>
              <a:ext uri="{FF2B5EF4-FFF2-40B4-BE49-F238E27FC236}">
                <a16:creationId xmlns:a16="http://schemas.microsoft.com/office/drawing/2014/main" id="{AE7F8C8F-5485-40B6-9165-75237D2ABDAD}"/>
              </a:ext>
            </a:extLst>
          </p:cNvPr>
          <p:cNvSpPr>
            <a:spLocks noGrp="1"/>
          </p:cNvSpPr>
          <p:nvPr>
            <p:ph type="dt" sz="half" idx="10"/>
          </p:nvPr>
        </p:nvSpPr>
        <p:spPr/>
        <p:txBody>
          <a:bodyPr/>
          <a:lstStyle/>
          <a:p>
            <a:fld id="{48A87A34-81AB-432B-8DAE-1953F412C126}" type="datetimeFigureOut">
              <a:rPr lang="en-US" smtClean="0"/>
              <a:pPr/>
              <a:t>2/27/2024</a:t>
            </a:fld>
            <a:endParaRPr lang="en-US" dirty="0"/>
          </a:p>
        </p:txBody>
      </p:sp>
      <p:sp>
        <p:nvSpPr>
          <p:cNvPr id="6" name="Segnaposto piè di pagina 5">
            <a:extLst>
              <a:ext uri="{FF2B5EF4-FFF2-40B4-BE49-F238E27FC236}">
                <a16:creationId xmlns:a16="http://schemas.microsoft.com/office/drawing/2014/main" id="{825D5047-A11F-42C4-ADFC-0590A52203A8}"/>
              </a:ext>
            </a:extLst>
          </p:cNvPr>
          <p:cNvSpPr>
            <a:spLocks noGrp="1"/>
          </p:cNvSpPr>
          <p:nvPr>
            <p:ph type="ftr" sz="quarter" idx="11"/>
          </p:nvPr>
        </p:nvSpPr>
        <p:spPr/>
        <p:txBody>
          <a:bodyPr/>
          <a:lstStyle/>
          <a:p>
            <a:endParaRPr lang="en-US" dirty="0"/>
          </a:p>
        </p:txBody>
      </p:sp>
      <p:sp>
        <p:nvSpPr>
          <p:cNvPr id="7" name="Segnaposto numero diapositiva 6">
            <a:extLst>
              <a:ext uri="{FF2B5EF4-FFF2-40B4-BE49-F238E27FC236}">
                <a16:creationId xmlns:a16="http://schemas.microsoft.com/office/drawing/2014/main" id="{91C2ED11-9946-4942-A011-4E62EC6E2F23}"/>
              </a:ext>
            </a:extLst>
          </p:cNvPr>
          <p:cNvSpPr>
            <a:spLocks noGrp="1"/>
          </p:cNvSpPr>
          <p:nvPr>
            <p:ph type="sldNum" sz="quarter" idx="12"/>
          </p:nvPr>
        </p:nvSpPr>
        <p:spPr/>
        <p:txBody>
          <a:bodyPr/>
          <a:lstStyle/>
          <a:p>
            <a:fld id="{6D22F896-40B5-4ADD-8801-0D06FADFA095}" type="slidenum">
              <a:rPr lang="en-US" smtClean="0"/>
              <a:pPr/>
              <a:t>‹N›</a:t>
            </a:fld>
            <a:endParaRPr lang="en-US" dirty="0"/>
          </a:p>
        </p:txBody>
      </p:sp>
    </p:spTree>
    <p:extLst>
      <p:ext uri="{BB962C8B-B14F-4D97-AF65-F5344CB8AC3E}">
        <p14:creationId xmlns:p14="http://schemas.microsoft.com/office/powerpoint/2010/main" val="137751419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2D403B2-2D72-425D-BB3C-6FF43CFBAEA7}"/>
              </a:ext>
            </a:extLst>
          </p:cNvPr>
          <p:cNvSpPr>
            <a:spLocks noGrp="1"/>
          </p:cNvSpPr>
          <p:nvPr>
            <p:ph type="title"/>
          </p:nvPr>
        </p:nvSpPr>
        <p:spPr>
          <a:xfrm>
            <a:off x="839788" y="365125"/>
            <a:ext cx="10515600" cy="1325563"/>
          </a:xfrm>
        </p:spPr>
        <p:txBody>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FABB82A1-2B0C-41DA-BB11-2CCAC2E90EE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Segnaposto contenuto 3">
            <a:extLst>
              <a:ext uri="{FF2B5EF4-FFF2-40B4-BE49-F238E27FC236}">
                <a16:creationId xmlns:a16="http://schemas.microsoft.com/office/drawing/2014/main" id="{E1337824-FD36-49CF-8763-A171F735C7F5}"/>
              </a:ext>
            </a:extLst>
          </p:cNvPr>
          <p:cNvSpPr>
            <a:spLocks noGrp="1"/>
          </p:cNvSpPr>
          <p:nvPr>
            <p:ph sz="half" idx="2"/>
          </p:nvPr>
        </p:nvSpPr>
        <p:spPr>
          <a:xfrm>
            <a:off x="839788" y="2505075"/>
            <a:ext cx="5157787"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a:extLst>
              <a:ext uri="{FF2B5EF4-FFF2-40B4-BE49-F238E27FC236}">
                <a16:creationId xmlns:a16="http://schemas.microsoft.com/office/drawing/2014/main" id="{642B6296-F1F4-401B-8A23-FE5E7CF67E5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Segnaposto contenuto 5">
            <a:extLst>
              <a:ext uri="{FF2B5EF4-FFF2-40B4-BE49-F238E27FC236}">
                <a16:creationId xmlns:a16="http://schemas.microsoft.com/office/drawing/2014/main" id="{F8589532-5E12-4A91-8265-359AEB82904F}"/>
              </a:ext>
            </a:extLst>
          </p:cNvPr>
          <p:cNvSpPr>
            <a:spLocks noGrp="1"/>
          </p:cNvSpPr>
          <p:nvPr>
            <p:ph sz="quarter" idx="4"/>
          </p:nvPr>
        </p:nvSpPr>
        <p:spPr>
          <a:xfrm>
            <a:off x="6172200" y="2505075"/>
            <a:ext cx="5183188"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Segnaposto data 6">
            <a:extLst>
              <a:ext uri="{FF2B5EF4-FFF2-40B4-BE49-F238E27FC236}">
                <a16:creationId xmlns:a16="http://schemas.microsoft.com/office/drawing/2014/main" id="{921A5DBF-CF1B-4261-842D-178C8B932855}"/>
              </a:ext>
            </a:extLst>
          </p:cNvPr>
          <p:cNvSpPr>
            <a:spLocks noGrp="1"/>
          </p:cNvSpPr>
          <p:nvPr>
            <p:ph type="dt" sz="half" idx="10"/>
          </p:nvPr>
        </p:nvSpPr>
        <p:spPr/>
        <p:txBody>
          <a:bodyPr/>
          <a:lstStyle/>
          <a:p>
            <a:fld id="{1160EA64-D806-43AC-9DF2-F8C432F32B4C}" type="datetimeFigureOut">
              <a:rPr lang="en-US" smtClean="0"/>
              <a:t>2/27/2024</a:t>
            </a:fld>
            <a:endParaRPr lang="en-US" dirty="0"/>
          </a:p>
        </p:txBody>
      </p:sp>
      <p:sp>
        <p:nvSpPr>
          <p:cNvPr id="8" name="Segnaposto piè di pagina 7">
            <a:extLst>
              <a:ext uri="{FF2B5EF4-FFF2-40B4-BE49-F238E27FC236}">
                <a16:creationId xmlns:a16="http://schemas.microsoft.com/office/drawing/2014/main" id="{71885AC8-E6EB-475A-96A5-1F5739B8093C}"/>
              </a:ext>
            </a:extLst>
          </p:cNvPr>
          <p:cNvSpPr>
            <a:spLocks noGrp="1"/>
          </p:cNvSpPr>
          <p:nvPr>
            <p:ph type="ftr" sz="quarter" idx="11"/>
          </p:nvPr>
        </p:nvSpPr>
        <p:spPr/>
        <p:txBody>
          <a:bodyPr/>
          <a:lstStyle/>
          <a:p>
            <a:endParaRPr lang="en-US" dirty="0"/>
          </a:p>
        </p:txBody>
      </p:sp>
      <p:sp>
        <p:nvSpPr>
          <p:cNvPr id="9" name="Segnaposto numero diapositiva 8">
            <a:extLst>
              <a:ext uri="{FF2B5EF4-FFF2-40B4-BE49-F238E27FC236}">
                <a16:creationId xmlns:a16="http://schemas.microsoft.com/office/drawing/2014/main" id="{1E418382-4E07-46C9-8CF5-7BADAF9C92D6}"/>
              </a:ext>
            </a:extLst>
          </p:cNvPr>
          <p:cNvSpPr>
            <a:spLocks noGrp="1"/>
          </p:cNvSpPr>
          <p:nvPr>
            <p:ph type="sldNum" sz="quarter" idx="12"/>
          </p:nvPr>
        </p:nvSpPr>
        <p:spPr/>
        <p:txBody>
          <a:bodyPr/>
          <a:lstStyle/>
          <a:p>
            <a:fld id="{8A7A6979-0714-4377-B894-6BE4C2D6E202}" type="slidenum">
              <a:rPr lang="en-US" smtClean="0"/>
              <a:pPr/>
              <a:t>‹N›</a:t>
            </a:fld>
            <a:endParaRPr lang="en-US" dirty="0"/>
          </a:p>
        </p:txBody>
      </p:sp>
    </p:spTree>
    <p:extLst>
      <p:ext uri="{BB962C8B-B14F-4D97-AF65-F5344CB8AC3E}">
        <p14:creationId xmlns:p14="http://schemas.microsoft.com/office/powerpoint/2010/main" val="250783544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4BE4AB8-2E6D-49AF-A093-0D4E0DCCA35B}"/>
              </a:ext>
            </a:extLst>
          </p:cNvPr>
          <p:cNvSpPr>
            <a:spLocks noGrp="1"/>
          </p:cNvSpPr>
          <p:nvPr>
            <p:ph type="title"/>
          </p:nvPr>
        </p:nvSpPr>
        <p:spPr/>
        <p:txBody>
          <a:bodyPr/>
          <a:lstStyle/>
          <a:p>
            <a:r>
              <a:rPr lang="it-IT"/>
              <a:t>Fare clic per modificare lo stile del titolo dello schema</a:t>
            </a:r>
          </a:p>
        </p:txBody>
      </p:sp>
      <p:sp>
        <p:nvSpPr>
          <p:cNvPr id="3" name="Segnaposto data 2">
            <a:extLst>
              <a:ext uri="{FF2B5EF4-FFF2-40B4-BE49-F238E27FC236}">
                <a16:creationId xmlns:a16="http://schemas.microsoft.com/office/drawing/2014/main" id="{1F987372-BF93-4563-8D3E-536DCF428DB2}"/>
              </a:ext>
            </a:extLst>
          </p:cNvPr>
          <p:cNvSpPr>
            <a:spLocks noGrp="1"/>
          </p:cNvSpPr>
          <p:nvPr>
            <p:ph type="dt" sz="half" idx="10"/>
          </p:nvPr>
        </p:nvSpPr>
        <p:spPr/>
        <p:txBody>
          <a:bodyPr/>
          <a:lstStyle/>
          <a:p>
            <a:fld id="{BB1E4568-8FE6-413C-A1E5-927C8D069884}" type="datetimeFigureOut">
              <a:rPr lang="it-IT" smtClean="0"/>
              <a:t>27/02/2024</a:t>
            </a:fld>
            <a:endParaRPr lang="it-IT"/>
          </a:p>
        </p:txBody>
      </p:sp>
      <p:sp>
        <p:nvSpPr>
          <p:cNvPr id="4" name="Segnaposto piè di pagina 3">
            <a:extLst>
              <a:ext uri="{FF2B5EF4-FFF2-40B4-BE49-F238E27FC236}">
                <a16:creationId xmlns:a16="http://schemas.microsoft.com/office/drawing/2014/main" id="{3630B7EC-EF20-4B15-BD62-E77DC808C417}"/>
              </a:ext>
            </a:extLst>
          </p:cNvPr>
          <p:cNvSpPr>
            <a:spLocks noGrp="1"/>
          </p:cNvSpPr>
          <p:nvPr>
            <p:ph type="ftr" sz="quarter" idx="11"/>
          </p:nvPr>
        </p:nvSpPr>
        <p:spPr/>
        <p:txBody>
          <a:bodyPr/>
          <a:lstStyle/>
          <a:p>
            <a:endParaRPr lang="it-IT"/>
          </a:p>
        </p:txBody>
      </p:sp>
      <p:sp>
        <p:nvSpPr>
          <p:cNvPr id="5" name="Segnaposto numero diapositiva 4">
            <a:extLst>
              <a:ext uri="{FF2B5EF4-FFF2-40B4-BE49-F238E27FC236}">
                <a16:creationId xmlns:a16="http://schemas.microsoft.com/office/drawing/2014/main" id="{6861F5B9-297F-451B-BC7D-284E1EF66EC7}"/>
              </a:ext>
            </a:extLst>
          </p:cNvPr>
          <p:cNvSpPr>
            <a:spLocks noGrp="1"/>
          </p:cNvSpPr>
          <p:nvPr>
            <p:ph type="sldNum" sz="quarter" idx="12"/>
          </p:nvPr>
        </p:nvSpPr>
        <p:spPr/>
        <p:txBody>
          <a:bodyPr/>
          <a:lstStyle/>
          <a:p>
            <a:fld id="{5FD0C3C7-8996-4C34-9DFA-9D01D5FED8A7}" type="slidenum">
              <a:rPr lang="it-IT" smtClean="0"/>
              <a:t>‹N›</a:t>
            </a:fld>
            <a:endParaRPr lang="it-IT"/>
          </a:p>
        </p:txBody>
      </p:sp>
    </p:spTree>
    <p:extLst>
      <p:ext uri="{BB962C8B-B14F-4D97-AF65-F5344CB8AC3E}">
        <p14:creationId xmlns:p14="http://schemas.microsoft.com/office/powerpoint/2010/main" val="205714071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A12A819D-CA6B-46D4-ADFC-42AA587BF853}"/>
              </a:ext>
            </a:extLst>
          </p:cNvPr>
          <p:cNvSpPr>
            <a:spLocks noGrp="1"/>
          </p:cNvSpPr>
          <p:nvPr>
            <p:ph type="dt" sz="half" idx="10"/>
          </p:nvPr>
        </p:nvSpPr>
        <p:spPr/>
        <p:txBody>
          <a:bodyPr/>
          <a:lstStyle/>
          <a:p>
            <a:fld id="{BB1E4568-8FE6-413C-A1E5-927C8D069884}" type="datetimeFigureOut">
              <a:rPr lang="it-IT" smtClean="0"/>
              <a:t>27/02/2024</a:t>
            </a:fld>
            <a:endParaRPr lang="it-IT"/>
          </a:p>
        </p:txBody>
      </p:sp>
      <p:sp>
        <p:nvSpPr>
          <p:cNvPr id="3" name="Segnaposto piè di pagina 2">
            <a:extLst>
              <a:ext uri="{FF2B5EF4-FFF2-40B4-BE49-F238E27FC236}">
                <a16:creationId xmlns:a16="http://schemas.microsoft.com/office/drawing/2014/main" id="{D3F72E60-469E-4205-8A95-154379804960}"/>
              </a:ext>
            </a:extLst>
          </p:cNvPr>
          <p:cNvSpPr>
            <a:spLocks noGrp="1"/>
          </p:cNvSpPr>
          <p:nvPr>
            <p:ph type="ftr" sz="quarter" idx="11"/>
          </p:nvPr>
        </p:nvSpPr>
        <p:spPr/>
        <p:txBody>
          <a:bodyPr/>
          <a:lstStyle/>
          <a:p>
            <a:endParaRPr lang="it-IT"/>
          </a:p>
        </p:txBody>
      </p:sp>
      <p:sp>
        <p:nvSpPr>
          <p:cNvPr id="4" name="Segnaposto numero diapositiva 3">
            <a:extLst>
              <a:ext uri="{FF2B5EF4-FFF2-40B4-BE49-F238E27FC236}">
                <a16:creationId xmlns:a16="http://schemas.microsoft.com/office/drawing/2014/main" id="{7042279E-5193-41D6-B422-B04ABA4B6304}"/>
              </a:ext>
            </a:extLst>
          </p:cNvPr>
          <p:cNvSpPr>
            <a:spLocks noGrp="1"/>
          </p:cNvSpPr>
          <p:nvPr>
            <p:ph type="sldNum" sz="quarter" idx="12"/>
          </p:nvPr>
        </p:nvSpPr>
        <p:spPr/>
        <p:txBody>
          <a:bodyPr/>
          <a:lstStyle/>
          <a:p>
            <a:fld id="{5FD0C3C7-8996-4C34-9DFA-9D01D5FED8A7}" type="slidenum">
              <a:rPr lang="it-IT" smtClean="0"/>
              <a:t>‹N›</a:t>
            </a:fld>
            <a:endParaRPr lang="it-IT"/>
          </a:p>
        </p:txBody>
      </p:sp>
    </p:spTree>
    <p:extLst>
      <p:ext uri="{BB962C8B-B14F-4D97-AF65-F5344CB8AC3E}">
        <p14:creationId xmlns:p14="http://schemas.microsoft.com/office/powerpoint/2010/main" val="135122725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6C6EEBE-4C9A-435B-83D9-8464ED4B863F}"/>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C5528235-7F4F-40E0-8057-8C9B15FC388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a:extLst>
              <a:ext uri="{FF2B5EF4-FFF2-40B4-BE49-F238E27FC236}">
                <a16:creationId xmlns:a16="http://schemas.microsoft.com/office/drawing/2014/main" id="{8AD25495-3BB1-4D32-9C6A-08C1B1705E4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6C681EF8-FE76-433F-98F5-119B6572D307}"/>
              </a:ext>
            </a:extLst>
          </p:cNvPr>
          <p:cNvSpPr>
            <a:spLocks noGrp="1"/>
          </p:cNvSpPr>
          <p:nvPr>
            <p:ph type="dt" sz="half" idx="10"/>
          </p:nvPr>
        </p:nvSpPr>
        <p:spPr/>
        <p:txBody>
          <a:bodyPr/>
          <a:lstStyle/>
          <a:p>
            <a:fld id="{48A87A34-81AB-432B-8DAE-1953F412C126}" type="datetimeFigureOut">
              <a:rPr lang="en-US" smtClean="0"/>
              <a:pPr/>
              <a:t>2/27/2024</a:t>
            </a:fld>
            <a:endParaRPr lang="en-US" dirty="0"/>
          </a:p>
        </p:txBody>
      </p:sp>
      <p:sp>
        <p:nvSpPr>
          <p:cNvPr id="6" name="Segnaposto piè di pagina 5">
            <a:extLst>
              <a:ext uri="{FF2B5EF4-FFF2-40B4-BE49-F238E27FC236}">
                <a16:creationId xmlns:a16="http://schemas.microsoft.com/office/drawing/2014/main" id="{FE34B060-644A-482F-9EDD-D3CC0B4E91CB}"/>
              </a:ext>
            </a:extLst>
          </p:cNvPr>
          <p:cNvSpPr>
            <a:spLocks noGrp="1"/>
          </p:cNvSpPr>
          <p:nvPr>
            <p:ph type="ftr" sz="quarter" idx="11"/>
          </p:nvPr>
        </p:nvSpPr>
        <p:spPr/>
        <p:txBody>
          <a:bodyPr/>
          <a:lstStyle/>
          <a:p>
            <a:endParaRPr lang="en-US" dirty="0"/>
          </a:p>
        </p:txBody>
      </p:sp>
      <p:sp>
        <p:nvSpPr>
          <p:cNvPr id="7" name="Segnaposto numero diapositiva 6">
            <a:extLst>
              <a:ext uri="{FF2B5EF4-FFF2-40B4-BE49-F238E27FC236}">
                <a16:creationId xmlns:a16="http://schemas.microsoft.com/office/drawing/2014/main" id="{D3AA8B49-9246-49AA-9CC9-F0AC0321C4F5}"/>
              </a:ext>
            </a:extLst>
          </p:cNvPr>
          <p:cNvSpPr>
            <a:spLocks noGrp="1"/>
          </p:cNvSpPr>
          <p:nvPr>
            <p:ph type="sldNum" sz="quarter" idx="12"/>
          </p:nvPr>
        </p:nvSpPr>
        <p:spPr/>
        <p:txBody>
          <a:bodyPr/>
          <a:lstStyle/>
          <a:p>
            <a:fld id="{6D22F896-40B5-4ADD-8801-0D06FADFA095}" type="slidenum">
              <a:rPr lang="en-US" smtClean="0"/>
              <a:pPr/>
              <a:t>‹N›</a:t>
            </a:fld>
            <a:endParaRPr lang="en-US" dirty="0"/>
          </a:p>
        </p:txBody>
      </p:sp>
    </p:spTree>
    <p:extLst>
      <p:ext uri="{BB962C8B-B14F-4D97-AF65-F5344CB8AC3E}">
        <p14:creationId xmlns:p14="http://schemas.microsoft.com/office/powerpoint/2010/main" val="351485572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4F78B47-695C-4A95-B840-D65765CC860F}"/>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immagine 2">
            <a:extLst>
              <a:ext uri="{FF2B5EF4-FFF2-40B4-BE49-F238E27FC236}">
                <a16:creationId xmlns:a16="http://schemas.microsoft.com/office/drawing/2014/main" id="{8B06557D-D877-4767-BD3B-176CB92CEAF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a:p>
        </p:txBody>
      </p:sp>
      <p:sp>
        <p:nvSpPr>
          <p:cNvPr id="4" name="Segnaposto testo 3">
            <a:extLst>
              <a:ext uri="{FF2B5EF4-FFF2-40B4-BE49-F238E27FC236}">
                <a16:creationId xmlns:a16="http://schemas.microsoft.com/office/drawing/2014/main" id="{897816C4-B038-4B7D-83CB-0ECCBA2BA0A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BE0C79F7-67D8-4E42-A57B-A601D999E62B}"/>
              </a:ext>
            </a:extLst>
          </p:cNvPr>
          <p:cNvSpPr>
            <a:spLocks noGrp="1"/>
          </p:cNvSpPr>
          <p:nvPr>
            <p:ph type="dt" sz="half" idx="10"/>
          </p:nvPr>
        </p:nvSpPr>
        <p:spPr/>
        <p:txBody>
          <a:bodyPr/>
          <a:lstStyle/>
          <a:p>
            <a:fld id="{BB1E4568-8FE6-413C-A1E5-927C8D069884}" type="datetimeFigureOut">
              <a:rPr lang="it-IT" smtClean="0"/>
              <a:t>27/02/2024</a:t>
            </a:fld>
            <a:endParaRPr lang="it-IT"/>
          </a:p>
        </p:txBody>
      </p:sp>
      <p:sp>
        <p:nvSpPr>
          <p:cNvPr id="6" name="Segnaposto piè di pagina 5">
            <a:extLst>
              <a:ext uri="{FF2B5EF4-FFF2-40B4-BE49-F238E27FC236}">
                <a16:creationId xmlns:a16="http://schemas.microsoft.com/office/drawing/2014/main" id="{E83257F5-DB97-49F5-985A-A1F26BA68F43}"/>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BDADDB59-FDE1-467E-A51B-1DD355972942}"/>
              </a:ext>
            </a:extLst>
          </p:cNvPr>
          <p:cNvSpPr>
            <a:spLocks noGrp="1"/>
          </p:cNvSpPr>
          <p:nvPr>
            <p:ph type="sldNum" sz="quarter" idx="12"/>
          </p:nvPr>
        </p:nvSpPr>
        <p:spPr/>
        <p:txBody>
          <a:bodyPr/>
          <a:lstStyle/>
          <a:p>
            <a:fld id="{5FD0C3C7-8996-4C34-9DFA-9D01D5FED8A7}" type="slidenum">
              <a:rPr lang="it-IT" smtClean="0"/>
              <a:t>‹N›</a:t>
            </a:fld>
            <a:endParaRPr lang="it-IT"/>
          </a:p>
        </p:txBody>
      </p:sp>
    </p:spTree>
    <p:extLst>
      <p:ext uri="{BB962C8B-B14F-4D97-AF65-F5344CB8AC3E}">
        <p14:creationId xmlns:p14="http://schemas.microsoft.com/office/powerpoint/2010/main" val="367973202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2C25D95-6CCC-4F32-BF60-8DB908723046}"/>
              </a:ext>
            </a:extLst>
          </p:cNvPr>
          <p:cNvSpPr>
            <a:spLocks noGrp="1"/>
          </p:cNvSpPr>
          <p:nvPr>
            <p:ph type="title"/>
          </p:nvPr>
        </p:nvSpPr>
        <p:spPr/>
        <p:txBody>
          <a:bodyPr/>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A8CD935B-1A38-49CD-BAB7-45A9B7285636}"/>
              </a:ext>
            </a:extLst>
          </p:cNvPr>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80219C09-19BA-4242-AF61-2C1687F8EC11}"/>
              </a:ext>
            </a:extLst>
          </p:cNvPr>
          <p:cNvSpPr>
            <a:spLocks noGrp="1"/>
          </p:cNvSpPr>
          <p:nvPr>
            <p:ph type="dt" sz="half" idx="10"/>
          </p:nvPr>
        </p:nvSpPr>
        <p:spPr/>
        <p:txBody>
          <a:bodyPr/>
          <a:lstStyle/>
          <a:p>
            <a:fld id="{48A87A34-81AB-432B-8DAE-1953F412C126}" type="datetimeFigureOut">
              <a:rPr lang="en-US" smtClean="0"/>
              <a:pPr/>
              <a:t>2/27/2024</a:t>
            </a:fld>
            <a:endParaRPr lang="en-US" dirty="0"/>
          </a:p>
        </p:txBody>
      </p:sp>
      <p:sp>
        <p:nvSpPr>
          <p:cNvPr id="5" name="Segnaposto piè di pagina 4">
            <a:extLst>
              <a:ext uri="{FF2B5EF4-FFF2-40B4-BE49-F238E27FC236}">
                <a16:creationId xmlns:a16="http://schemas.microsoft.com/office/drawing/2014/main" id="{9F2CBAF2-B58F-4290-A53D-3A0E97C02B3C}"/>
              </a:ext>
            </a:extLst>
          </p:cNvPr>
          <p:cNvSpPr>
            <a:spLocks noGrp="1"/>
          </p:cNvSpPr>
          <p:nvPr>
            <p:ph type="ftr" sz="quarter" idx="11"/>
          </p:nvPr>
        </p:nvSpPr>
        <p:spPr/>
        <p:txBody>
          <a:bodyPr/>
          <a:lstStyle/>
          <a:p>
            <a:endParaRPr lang="en-US" dirty="0"/>
          </a:p>
        </p:txBody>
      </p:sp>
      <p:sp>
        <p:nvSpPr>
          <p:cNvPr id="6" name="Segnaposto numero diapositiva 5">
            <a:extLst>
              <a:ext uri="{FF2B5EF4-FFF2-40B4-BE49-F238E27FC236}">
                <a16:creationId xmlns:a16="http://schemas.microsoft.com/office/drawing/2014/main" id="{71FAB304-2E4F-4018-AE5F-C8D1178C930B}"/>
              </a:ext>
            </a:extLst>
          </p:cNvPr>
          <p:cNvSpPr>
            <a:spLocks noGrp="1"/>
          </p:cNvSpPr>
          <p:nvPr>
            <p:ph type="sldNum" sz="quarter" idx="12"/>
          </p:nvPr>
        </p:nvSpPr>
        <p:spPr/>
        <p:txBody>
          <a:bodyPr/>
          <a:lstStyle/>
          <a:p>
            <a:fld id="{6D22F896-40B5-4ADD-8801-0D06FADFA095}" type="slidenum">
              <a:rPr lang="en-US" smtClean="0"/>
              <a:pPr/>
              <a:t>‹N›</a:t>
            </a:fld>
            <a:endParaRPr lang="en-US" dirty="0"/>
          </a:p>
        </p:txBody>
      </p:sp>
    </p:spTree>
    <p:extLst>
      <p:ext uri="{BB962C8B-B14F-4D97-AF65-F5344CB8AC3E}">
        <p14:creationId xmlns:p14="http://schemas.microsoft.com/office/powerpoint/2010/main" val="18248667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09600" y="274638"/>
            <a:ext cx="10972800" cy="1143000"/>
          </a:xfrm>
        </p:spPr>
        <p:txBody>
          <a:bodyPr/>
          <a:lstStyle>
            <a:lvl1pPr>
              <a:defRPr/>
            </a:lvl1pPr>
          </a:lstStyle>
          <a:p>
            <a:r>
              <a:rPr lang="ru-RU"/>
              <a:t>Образец заголовка</a:t>
            </a:r>
          </a:p>
        </p:txBody>
      </p:sp>
      <p:sp>
        <p:nvSpPr>
          <p:cNvPr id="3" name="Текст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Содержимое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Текст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Содержимое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Tree>
    <p:extLst>
      <p:ext uri="{BB962C8B-B14F-4D97-AF65-F5344CB8AC3E}">
        <p14:creationId xmlns:p14="http://schemas.microsoft.com/office/powerpoint/2010/main" val="87069582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a:extLst>
              <a:ext uri="{FF2B5EF4-FFF2-40B4-BE49-F238E27FC236}">
                <a16:creationId xmlns:a16="http://schemas.microsoft.com/office/drawing/2014/main" id="{219B66DE-D786-4ACA-91AD-741C6FDC6319}"/>
              </a:ext>
            </a:extLst>
          </p:cNvPr>
          <p:cNvSpPr>
            <a:spLocks noGrp="1"/>
          </p:cNvSpPr>
          <p:nvPr>
            <p:ph type="title" orient="vert"/>
          </p:nvPr>
        </p:nvSpPr>
        <p:spPr>
          <a:xfrm>
            <a:off x="8724900" y="365125"/>
            <a:ext cx="2628900" cy="5811838"/>
          </a:xfrm>
        </p:spPr>
        <p:txBody>
          <a:bodyPr vert="eaVert"/>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B2E5317A-31D0-4873-91D8-C7425C9379F6}"/>
              </a:ext>
            </a:extLst>
          </p:cNvPr>
          <p:cNvSpPr>
            <a:spLocks noGrp="1"/>
          </p:cNvSpPr>
          <p:nvPr>
            <p:ph type="body" orient="vert" idx="1"/>
          </p:nvPr>
        </p:nvSpPr>
        <p:spPr>
          <a:xfrm>
            <a:off x="838200" y="365125"/>
            <a:ext cx="7734300" cy="5811838"/>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790D227C-09FF-474C-B140-7ADAB1BE9F23}"/>
              </a:ext>
            </a:extLst>
          </p:cNvPr>
          <p:cNvSpPr>
            <a:spLocks noGrp="1"/>
          </p:cNvSpPr>
          <p:nvPr>
            <p:ph type="dt" sz="half" idx="10"/>
          </p:nvPr>
        </p:nvSpPr>
        <p:spPr/>
        <p:txBody>
          <a:bodyPr/>
          <a:lstStyle/>
          <a:p>
            <a:fld id="{48A87A34-81AB-432B-8DAE-1953F412C126}" type="datetimeFigureOut">
              <a:rPr lang="en-US" smtClean="0"/>
              <a:pPr/>
              <a:t>2/27/2024</a:t>
            </a:fld>
            <a:endParaRPr lang="en-US" dirty="0"/>
          </a:p>
        </p:txBody>
      </p:sp>
      <p:sp>
        <p:nvSpPr>
          <p:cNvPr id="5" name="Segnaposto piè di pagina 4">
            <a:extLst>
              <a:ext uri="{FF2B5EF4-FFF2-40B4-BE49-F238E27FC236}">
                <a16:creationId xmlns:a16="http://schemas.microsoft.com/office/drawing/2014/main" id="{0B667F4B-715B-47CD-A098-BD99E3469614}"/>
              </a:ext>
            </a:extLst>
          </p:cNvPr>
          <p:cNvSpPr>
            <a:spLocks noGrp="1"/>
          </p:cNvSpPr>
          <p:nvPr>
            <p:ph type="ftr" sz="quarter" idx="11"/>
          </p:nvPr>
        </p:nvSpPr>
        <p:spPr/>
        <p:txBody>
          <a:bodyPr/>
          <a:lstStyle/>
          <a:p>
            <a:endParaRPr lang="en-US" dirty="0"/>
          </a:p>
        </p:txBody>
      </p:sp>
      <p:sp>
        <p:nvSpPr>
          <p:cNvPr id="6" name="Segnaposto numero diapositiva 5">
            <a:extLst>
              <a:ext uri="{FF2B5EF4-FFF2-40B4-BE49-F238E27FC236}">
                <a16:creationId xmlns:a16="http://schemas.microsoft.com/office/drawing/2014/main" id="{7DC71258-B6E1-435D-B786-44570014EF46}"/>
              </a:ext>
            </a:extLst>
          </p:cNvPr>
          <p:cNvSpPr>
            <a:spLocks noGrp="1"/>
          </p:cNvSpPr>
          <p:nvPr>
            <p:ph type="sldNum" sz="quarter" idx="12"/>
          </p:nvPr>
        </p:nvSpPr>
        <p:spPr/>
        <p:txBody>
          <a:bodyPr/>
          <a:lstStyle/>
          <a:p>
            <a:fld id="{6D22F896-40B5-4ADD-8801-0D06FADFA095}" type="slidenum">
              <a:rPr lang="en-US" smtClean="0"/>
              <a:pPr/>
              <a:t>‹N›</a:t>
            </a:fld>
            <a:endParaRPr lang="en-US" dirty="0"/>
          </a:p>
        </p:txBody>
      </p:sp>
    </p:spTree>
    <p:extLst>
      <p:ext uri="{BB962C8B-B14F-4D97-AF65-F5344CB8AC3E}">
        <p14:creationId xmlns:p14="http://schemas.microsoft.com/office/powerpoint/2010/main" val="374151880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type="title" preserve="1">
  <p:cSld name="Diapositiva titolo">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it-IT"/>
              <a:t>Fare clic per modificare lo stile del titolo dello schema</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it-IT"/>
              <a:t>Fare clic per modificare lo stile del sottotitolo dello schema</a:t>
            </a:r>
            <a:endParaRPr lang="en-US" dirty="0"/>
          </a:p>
        </p:txBody>
      </p:sp>
      <p:sp>
        <p:nvSpPr>
          <p:cNvPr id="4" name="Date Placeholder 3"/>
          <p:cNvSpPr>
            <a:spLocks noGrp="1"/>
          </p:cNvSpPr>
          <p:nvPr>
            <p:ph type="dt" sz="half" idx="10"/>
          </p:nvPr>
        </p:nvSpPr>
        <p:spPr/>
        <p:txBody>
          <a:bodyPr/>
          <a:lstStyle/>
          <a:p>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C67042B7-9530-46F3-B978-71D3059842BA}" type="slidenum">
              <a:rPr lang="ru-RU" smtClean="0"/>
              <a:pPr/>
              <a:t>‹N›</a:t>
            </a:fld>
            <a:endParaRPr lang="ru-RU"/>
          </a:p>
        </p:txBody>
      </p:sp>
    </p:spTree>
    <p:extLst>
      <p:ext uri="{BB962C8B-B14F-4D97-AF65-F5344CB8AC3E}">
        <p14:creationId xmlns:p14="http://schemas.microsoft.com/office/powerpoint/2010/main" val="1399234801"/>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it-IT"/>
              <a:t>Fare clic per modificare lo stile del titolo dello schema</a:t>
            </a:r>
            <a:endParaRPr lang="en-US" dirty="0"/>
          </a:p>
        </p:txBody>
      </p:sp>
      <p:sp>
        <p:nvSpPr>
          <p:cNvPr id="3" name="Content Placeholder 2"/>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C67042B7-9530-46F3-B978-71D3059842BA}" type="slidenum">
              <a:rPr lang="ru-RU" smtClean="0"/>
              <a:pPr/>
              <a:t>‹N›</a:t>
            </a:fld>
            <a:endParaRPr lang="ru-RU"/>
          </a:p>
        </p:txBody>
      </p:sp>
    </p:spTree>
    <p:extLst>
      <p:ext uri="{BB962C8B-B14F-4D97-AF65-F5344CB8AC3E}">
        <p14:creationId xmlns:p14="http://schemas.microsoft.com/office/powerpoint/2010/main" val="72813183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C67042B7-9530-46F3-B978-71D3059842BA}" type="slidenum">
              <a:rPr lang="ru-RU" smtClean="0"/>
              <a:pPr/>
              <a:t>‹N›</a:t>
            </a:fld>
            <a:endParaRPr lang="ru-RU"/>
          </a:p>
        </p:txBody>
      </p:sp>
    </p:spTree>
    <p:extLst>
      <p:ext uri="{BB962C8B-B14F-4D97-AF65-F5344CB8AC3E}">
        <p14:creationId xmlns:p14="http://schemas.microsoft.com/office/powerpoint/2010/main" val="393153857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Date Placeholder 4"/>
          <p:cNvSpPr>
            <a:spLocks noGrp="1"/>
          </p:cNvSpPr>
          <p:nvPr>
            <p:ph type="dt" sz="half" idx="10"/>
          </p:nvPr>
        </p:nvSpPr>
        <p:spPr/>
        <p:txBody>
          <a:bodyPr/>
          <a:lstStyle/>
          <a:p>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C67042B7-9530-46F3-B978-71D3059842BA}" type="slidenum">
              <a:rPr lang="ru-RU" smtClean="0"/>
              <a:pPr/>
              <a:t>‹N›</a:t>
            </a:fld>
            <a:endParaRPr lang="ru-RU"/>
          </a:p>
        </p:txBody>
      </p:sp>
    </p:spTree>
    <p:extLst>
      <p:ext uri="{BB962C8B-B14F-4D97-AF65-F5344CB8AC3E}">
        <p14:creationId xmlns:p14="http://schemas.microsoft.com/office/powerpoint/2010/main" val="2938372247"/>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7" name="Date Placeholder 6"/>
          <p:cNvSpPr>
            <a:spLocks noGrp="1"/>
          </p:cNvSpPr>
          <p:nvPr>
            <p:ph type="dt" sz="half" idx="10"/>
          </p:nvPr>
        </p:nvSpPr>
        <p:spPr/>
        <p:txBody>
          <a:bodyPr/>
          <a:lstStyle/>
          <a:p>
            <a:endParaRPr lang="ru-RU"/>
          </a:p>
        </p:txBody>
      </p:sp>
      <p:sp>
        <p:nvSpPr>
          <p:cNvPr id="8" name="Footer Placeholder 7"/>
          <p:cNvSpPr>
            <a:spLocks noGrp="1"/>
          </p:cNvSpPr>
          <p:nvPr>
            <p:ph type="ftr" sz="quarter" idx="11"/>
          </p:nvPr>
        </p:nvSpPr>
        <p:spPr/>
        <p:txBody>
          <a:bodyPr/>
          <a:lstStyle/>
          <a:p>
            <a:endParaRPr lang="ru-RU"/>
          </a:p>
        </p:txBody>
      </p:sp>
      <p:sp>
        <p:nvSpPr>
          <p:cNvPr id="9" name="Slide Number Placeholder 8"/>
          <p:cNvSpPr>
            <a:spLocks noGrp="1"/>
          </p:cNvSpPr>
          <p:nvPr>
            <p:ph type="sldNum" sz="quarter" idx="12"/>
          </p:nvPr>
        </p:nvSpPr>
        <p:spPr/>
        <p:txBody>
          <a:bodyPr/>
          <a:lstStyle/>
          <a:p>
            <a:fld id="{C67042B7-9530-46F3-B978-71D3059842BA}" type="slidenum">
              <a:rPr lang="ru-RU" smtClean="0"/>
              <a:pPr/>
              <a:t>‹N›</a:t>
            </a:fld>
            <a:endParaRPr lang="ru-RU"/>
          </a:p>
        </p:txBody>
      </p:sp>
    </p:spTree>
    <p:extLst>
      <p:ext uri="{BB962C8B-B14F-4D97-AF65-F5344CB8AC3E}">
        <p14:creationId xmlns:p14="http://schemas.microsoft.com/office/powerpoint/2010/main" val="380989005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it-IT"/>
              <a:t>Fare clic per modificare lo stile del titolo dello schema</a:t>
            </a:r>
            <a:endParaRPr lang="en-US" dirty="0"/>
          </a:p>
        </p:txBody>
      </p:sp>
      <p:sp>
        <p:nvSpPr>
          <p:cNvPr id="3" name="Date Placeholder 2"/>
          <p:cNvSpPr>
            <a:spLocks noGrp="1"/>
          </p:cNvSpPr>
          <p:nvPr>
            <p:ph type="dt" sz="half" idx="10"/>
          </p:nvPr>
        </p:nvSpPr>
        <p:spPr/>
        <p:txBody>
          <a:bodyPr/>
          <a:lstStyle/>
          <a:p>
            <a:endParaRPr lang="ru-RU"/>
          </a:p>
        </p:txBody>
      </p:sp>
      <p:sp>
        <p:nvSpPr>
          <p:cNvPr id="4" name="Footer Placeholder 3"/>
          <p:cNvSpPr>
            <a:spLocks noGrp="1"/>
          </p:cNvSpPr>
          <p:nvPr>
            <p:ph type="ftr" sz="quarter" idx="11"/>
          </p:nvPr>
        </p:nvSpPr>
        <p:spPr/>
        <p:txBody>
          <a:bodyPr/>
          <a:lstStyle/>
          <a:p>
            <a:endParaRPr lang="ru-RU"/>
          </a:p>
        </p:txBody>
      </p:sp>
      <p:sp>
        <p:nvSpPr>
          <p:cNvPr id="5" name="Slide Number Placeholder 4"/>
          <p:cNvSpPr>
            <a:spLocks noGrp="1"/>
          </p:cNvSpPr>
          <p:nvPr>
            <p:ph type="sldNum" sz="quarter" idx="12"/>
          </p:nvPr>
        </p:nvSpPr>
        <p:spPr/>
        <p:txBody>
          <a:bodyPr/>
          <a:lstStyle/>
          <a:p>
            <a:fld id="{C67042B7-9530-46F3-B978-71D3059842BA}" type="slidenum">
              <a:rPr lang="ru-RU" smtClean="0"/>
              <a:pPr/>
              <a:t>‹N›</a:t>
            </a:fld>
            <a:endParaRPr lang="ru-RU"/>
          </a:p>
        </p:txBody>
      </p:sp>
    </p:spTree>
    <p:extLst>
      <p:ext uri="{BB962C8B-B14F-4D97-AF65-F5344CB8AC3E}">
        <p14:creationId xmlns:p14="http://schemas.microsoft.com/office/powerpoint/2010/main" val="278763657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ru-RU"/>
          </a:p>
        </p:txBody>
      </p:sp>
      <p:sp>
        <p:nvSpPr>
          <p:cNvPr id="3" name="Footer Placeholder 2"/>
          <p:cNvSpPr>
            <a:spLocks noGrp="1"/>
          </p:cNvSpPr>
          <p:nvPr>
            <p:ph type="ftr" sz="quarter" idx="11"/>
          </p:nvPr>
        </p:nvSpPr>
        <p:spPr/>
        <p:txBody>
          <a:bodyPr/>
          <a:lstStyle/>
          <a:p>
            <a:endParaRPr lang="ru-RU"/>
          </a:p>
        </p:txBody>
      </p:sp>
      <p:sp>
        <p:nvSpPr>
          <p:cNvPr id="4" name="Slide Number Placeholder 3"/>
          <p:cNvSpPr>
            <a:spLocks noGrp="1"/>
          </p:cNvSpPr>
          <p:nvPr>
            <p:ph type="sldNum" sz="quarter" idx="12"/>
          </p:nvPr>
        </p:nvSpPr>
        <p:spPr/>
        <p:txBody>
          <a:bodyPr/>
          <a:lstStyle/>
          <a:p>
            <a:fld id="{C67042B7-9530-46F3-B978-71D3059842BA}" type="slidenum">
              <a:rPr lang="ru-RU" smtClean="0"/>
              <a:pPr/>
              <a:t>‹N›</a:t>
            </a:fld>
            <a:endParaRPr lang="ru-RU"/>
          </a:p>
        </p:txBody>
      </p:sp>
    </p:spTree>
    <p:extLst>
      <p:ext uri="{BB962C8B-B14F-4D97-AF65-F5344CB8AC3E}">
        <p14:creationId xmlns:p14="http://schemas.microsoft.com/office/powerpoint/2010/main" val="3963942186"/>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it-IT"/>
              <a:t>Fare clic per modificare lo stile del titolo dello schema</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C67042B7-9530-46F3-B978-71D3059842BA}" type="slidenum">
              <a:rPr lang="ru-RU" smtClean="0"/>
              <a:pPr/>
              <a:t>‹N›</a:t>
            </a:fld>
            <a:endParaRPr lang="ru-RU"/>
          </a:p>
        </p:txBody>
      </p:sp>
    </p:spTree>
    <p:extLst>
      <p:ext uri="{BB962C8B-B14F-4D97-AF65-F5344CB8AC3E}">
        <p14:creationId xmlns:p14="http://schemas.microsoft.com/office/powerpoint/2010/main" val="1396883817"/>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it-IT"/>
              <a:t>Fare clic per modificare lo stile del titolo dello schema</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it-IT"/>
              <a:t>Fare clic sull'icona per inserire un'immagine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C67042B7-9530-46F3-B978-71D3059842BA}" type="slidenum">
              <a:rPr lang="ru-RU" smtClean="0"/>
              <a:pPr/>
              <a:t>‹N›</a:t>
            </a:fld>
            <a:endParaRPr lang="ru-RU"/>
          </a:p>
        </p:txBody>
      </p:sp>
    </p:spTree>
    <p:extLst>
      <p:ext uri="{BB962C8B-B14F-4D97-AF65-F5344CB8AC3E}">
        <p14:creationId xmlns:p14="http://schemas.microsoft.com/office/powerpoint/2010/main" val="16120927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Tree>
    <p:extLst>
      <p:ext uri="{BB962C8B-B14F-4D97-AF65-F5344CB8AC3E}">
        <p14:creationId xmlns:p14="http://schemas.microsoft.com/office/powerpoint/2010/main" val="373701187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Titolo e sottotitolo">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C67042B7-9530-46F3-B978-71D3059842BA}" type="slidenum">
              <a:rPr lang="ru-RU" smtClean="0"/>
              <a:pPr/>
              <a:t>‹N›</a:t>
            </a:fld>
            <a:endParaRPr lang="ru-RU"/>
          </a:p>
        </p:txBody>
      </p:sp>
    </p:spTree>
    <p:extLst>
      <p:ext uri="{BB962C8B-B14F-4D97-AF65-F5344CB8AC3E}">
        <p14:creationId xmlns:p14="http://schemas.microsoft.com/office/powerpoint/2010/main" val="2063317000"/>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Citazione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it-IT"/>
              <a:t>Fare clic per modificare lo stile del titolo dello schema</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it-IT"/>
              <a:t>Fare clic per modificare gli stili del testo dello schema</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C67042B7-9530-46F3-B978-71D3059842BA}" type="slidenum">
              <a:rPr lang="ru-RU" smtClean="0"/>
              <a:pPr/>
              <a:t>‹N›</a:t>
            </a:fld>
            <a:endParaRPr lang="ru-RU"/>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3237890828"/>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Scheda nome">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C67042B7-9530-46F3-B978-71D3059842BA}" type="slidenum">
              <a:rPr lang="ru-RU" smtClean="0"/>
              <a:pPr/>
              <a:t>‹N›</a:t>
            </a:fld>
            <a:endParaRPr lang="ru-RU"/>
          </a:p>
        </p:txBody>
      </p:sp>
    </p:spTree>
    <p:extLst>
      <p:ext uri="{BB962C8B-B14F-4D97-AF65-F5344CB8AC3E}">
        <p14:creationId xmlns:p14="http://schemas.microsoft.com/office/powerpoint/2010/main" val="2763666913"/>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Scheda nome citazione">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it-IT"/>
              <a:t>Fare clic per modificare lo stile del titolo dello schema</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it-IT"/>
              <a:t>Fare clic per modificare gli stili del testo dello schema</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C67042B7-9530-46F3-B978-71D3059842BA}" type="slidenum">
              <a:rPr lang="ru-RU" smtClean="0"/>
              <a:pPr/>
              <a:t>‹N›</a:t>
            </a:fld>
            <a:endParaRPr lang="ru-RU"/>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114415720"/>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Vero o falso">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it-IT"/>
              <a:t>Fare clic per modificare lo stile del titolo dello schema</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it-IT"/>
              <a:t>Fare clic per modificare gli stili del testo dello schema</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C67042B7-9530-46F3-B978-71D3059842BA}" type="slidenum">
              <a:rPr lang="ru-RU" smtClean="0"/>
              <a:pPr/>
              <a:t>‹N›</a:t>
            </a:fld>
            <a:endParaRPr lang="ru-RU"/>
          </a:p>
        </p:txBody>
      </p:sp>
    </p:spTree>
    <p:extLst>
      <p:ext uri="{BB962C8B-B14F-4D97-AF65-F5344CB8AC3E}">
        <p14:creationId xmlns:p14="http://schemas.microsoft.com/office/powerpoint/2010/main" val="356213595"/>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C67042B7-9530-46F3-B978-71D3059842BA}" type="slidenum">
              <a:rPr lang="ru-RU" smtClean="0"/>
              <a:pPr/>
              <a:t>‹N›</a:t>
            </a:fld>
            <a:endParaRPr lang="ru-RU"/>
          </a:p>
        </p:txBody>
      </p:sp>
    </p:spTree>
    <p:extLst>
      <p:ext uri="{BB962C8B-B14F-4D97-AF65-F5344CB8AC3E}">
        <p14:creationId xmlns:p14="http://schemas.microsoft.com/office/powerpoint/2010/main" val="3873105580"/>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C67042B7-9530-46F3-B978-71D3059842BA}" type="slidenum">
              <a:rPr lang="ru-RU" smtClean="0"/>
              <a:pPr/>
              <a:t>‹N›</a:t>
            </a:fld>
            <a:endParaRPr lang="ru-RU"/>
          </a:p>
        </p:txBody>
      </p:sp>
    </p:spTree>
    <p:extLst>
      <p:ext uri="{BB962C8B-B14F-4D97-AF65-F5344CB8AC3E}">
        <p14:creationId xmlns:p14="http://schemas.microsoft.com/office/powerpoint/2010/main" val="139008247"/>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type="title" preserve="1">
  <p:cSld name="Diapositiva titolo">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it-IT"/>
              <a:t>Fare clic per modificare lo stile del titolo dello schema</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it-IT"/>
              <a:t>Fare clic per modificare lo stile del sottotitolo dello schema</a:t>
            </a:r>
            <a:endParaRPr lang="en-US" dirty="0"/>
          </a:p>
        </p:txBody>
      </p:sp>
      <p:sp>
        <p:nvSpPr>
          <p:cNvPr id="4" name="Date Placeholder 3"/>
          <p:cNvSpPr>
            <a:spLocks noGrp="1"/>
          </p:cNvSpPr>
          <p:nvPr>
            <p:ph type="dt" sz="half" idx="10"/>
          </p:nvPr>
        </p:nvSpPr>
        <p:spPr/>
        <p:txBody>
          <a:bodyPr/>
          <a:lstStyle/>
          <a:p>
            <a:fld id="{BB1E4568-8FE6-413C-A1E5-927C8D069884}" type="datetimeFigureOut">
              <a:rPr lang="it-IT" smtClean="0"/>
              <a:t>27/02/2024</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5FD0C3C7-8996-4C34-9DFA-9D01D5FED8A7}" type="slidenum">
              <a:rPr lang="it-IT" smtClean="0"/>
              <a:t>‹N›</a:t>
            </a:fld>
            <a:endParaRPr lang="it-IT"/>
          </a:p>
        </p:txBody>
      </p:sp>
    </p:spTree>
    <p:extLst>
      <p:ext uri="{BB962C8B-B14F-4D97-AF65-F5344CB8AC3E}">
        <p14:creationId xmlns:p14="http://schemas.microsoft.com/office/powerpoint/2010/main" val="2764335059"/>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Content Placeholder 2"/>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pPr/>
              <a:t>2/27/2024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‹N›</a:t>
            </a:fld>
            <a:endParaRPr lang="en-US" dirty="0"/>
          </a:p>
        </p:txBody>
      </p:sp>
    </p:spTree>
    <p:extLst>
      <p:ext uri="{BB962C8B-B14F-4D97-AF65-F5344CB8AC3E}">
        <p14:creationId xmlns:p14="http://schemas.microsoft.com/office/powerpoint/2010/main" val="1474597480"/>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type="secHead" preserve="1">
  <p:cSld name="Intestazione sezione">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a:xfrm>
            <a:off x="8593667" y="6272784"/>
            <a:ext cx="2644309" cy="365125"/>
          </a:xfrm>
        </p:spPr>
        <p:txBody>
          <a:bodyPr/>
          <a:lstStyle/>
          <a:p>
            <a:fld id="{BB1E4568-8FE6-413C-A1E5-927C8D069884}" type="datetimeFigureOut">
              <a:rPr lang="it-IT" smtClean="0"/>
              <a:t>27/02/2024</a:t>
            </a:fld>
            <a:endParaRPr lang="it-IT"/>
          </a:p>
        </p:txBody>
      </p:sp>
      <p:sp>
        <p:nvSpPr>
          <p:cNvPr id="5" name="Footer Placeholder 4"/>
          <p:cNvSpPr>
            <a:spLocks noGrp="1"/>
          </p:cNvSpPr>
          <p:nvPr>
            <p:ph type="ftr" sz="quarter" idx="11"/>
          </p:nvPr>
        </p:nvSpPr>
        <p:spPr>
          <a:xfrm>
            <a:off x="2182708" y="6272784"/>
            <a:ext cx="6327648" cy="365125"/>
          </a:xfrm>
        </p:spPr>
        <p:txBody>
          <a:bodyPr/>
          <a:lstStyle/>
          <a:p>
            <a:endParaRPr lang="it-IT"/>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5FD0C3C7-8996-4C34-9DFA-9D01D5FED8A7}" type="slidenum">
              <a:rPr lang="it-IT" smtClean="0"/>
              <a:t>‹N›</a:t>
            </a:fld>
            <a:endParaRPr lang="it-IT"/>
          </a:p>
        </p:txBody>
      </p:sp>
    </p:spTree>
    <p:extLst>
      <p:ext uri="{BB962C8B-B14F-4D97-AF65-F5344CB8AC3E}">
        <p14:creationId xmlns:p14="http://schemas.microsoft.com/office/powerpoint/2010/main" val="7782553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Tree>
    <p:extLst>
      <p:ext uri="{BB962C8B-B14F-4D97-AF65-F5344CB8AC3E}">
        <p14:creationId xmlns:p14="http://schemas.microsoft.com/office/powerpoint/2010/main" val="770404227"/>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pPr/>
              <a:t>2/27/2024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‹N›</a:t>
            </a:fld>
            <a:endParaRPr lang="en-US" dirty="0"/>
          </a:p>
        </p:txBody>
      </p:sp>
    </p:spTree>
    <p:extLst>
      <p:ext uri="{BB962C8B-B14F-4D97-AF65-F5344CB8AC3E}">
        <p14:creationId xmlns:p14="http://schemas.microsoft.com/office/powerpoint/2010/main" val="3087154238"/>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it-IT"/>
              <a:t>Fare clic per modificare lo stile del titolo dello schema</a:t>
            </a:r>
            <a:endParaRPr lang="en-US" dirty="0"/>
          </a:p>
        </p:txBody>
      </p:sp>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7" name="Date Placeholder 6"/>
          <p:cNvSpPr>
            <a:spLocks noGrp="1"/>
          </p:cNvSpPr>
          <p:nvPr>
            <p:ph type="dt" sz="half" idx="10"/>
          </p:nvPr>
        </p:nvSpPr>
        <p:spPr/>
        <p:txBody>
          <a:bodyPr/>
          <a:lstStyle/>
          <a:p>
            <a:fld id="{1160EA64-D806-43AC-9DF2-F8C432F32B4C}" type="datetimeFigureOut">
              <a:rPr lang="en-US" smtClean="0"/>
              <a:t>2/27/2024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smtClean="0"/>
              <a:pPr/>
              <a:t>‹N›</a:t>
            </a:fld>
            <a:endParaRPr lang="en-US" dirty="0"/>
          </a:p>
        </p:txBody>
      </p:sp>
    </p:spTree>
    <p:extLst>
      <p:ext uri="{BB962C8B-B14F-4D97-AF65-F5344CB8AC3E}">
        <p14:creationId xmlns:p14="http://schemas.microsoft.com/office/powerpoint/2010/main" val="2079182461"/>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it-IT"/>
              <a:t>Fare clic per modificare lo stile del titolo dello schema</a:t>
            </a:r>
            <a:endParaRPr lang="en-US" dirty="0"/>
          </a:p>
        </p:txBody>
      </p:sp>
      <p:sp>
        <p:nvSpPr>
          <p:cNvPr id="3" name="Date Placeholder 2"/>
          <p:cNvSpPr>
            <a:spLocks noGrp="1"/>
          </p:cNvSpPr>
          <p:nvPr>
            <p:ph type="dt" sz="half" idx="10"/>
          </p:nvPr>
        </p:nvSpPr>
        <p:spPr/>
        <p:txBody>
          <a:bodyPr/>
          <a:lstStyle/>
          <a:p>
            <a:fld id="{BB1E4568-8FE6-413C-A1E5-927C8D069884}" type="datetimeFigureOut">
              <a:rPr lang="it-IT" smtClean="0"/>
              <a:t>27/02/2024</a:t>
            </a:fld>
            <a:endParaRPr lang="it-IT"/>
          </a:p>
        </p:txBody>
      </p:sp>
      <p:sp>
        <p:nvSpPr>
          <p:cNvPr id="4" name="Footer Placeholder 3"/>
          <p:cNvSpPr>
            <a:spLocks noGrp="1"/>
          </p:cNvSpPr>
          <p:nvPr>
            <p:ph type="ftr" sz="quarter" idx="11"/>
          </p:nvPr>
        </p:nvSpPr>
        <p:spPr/>
        <p:txBody>
          <a:bodyPr/>
          <a:lstStyle/>
          <a:p>
            <a:endParaRPr lang="it-IT"/>
          </a:p>
        </p:txBody>
      </p:sp>
      <p:sp>
        <p:nvSpPr>
          <p:cNvPr id="5" name="Slide Number Placeholder 4"/>
          <p:cNvSpPr>
            <a:spLocks noGrp="1"/>
          </p:cNvSpPr>
          <p:nvPr>
            <p:ph type="sldNum" sz="quarter" idx="12"/>
          </p:nvPr>
        </p:nvSpPr>
        <p:spPr/>
        <p:txBody>
          <a:bodyPr/>
          <a:lstStyle/>
          <a:p>
            <a:fld id="{5FD0C3C7-8996-4C34-9DFA-9D01D5FED8A7}" type="slidenum">
              <a:rPr lang="it-IT" smtClean="0"/>
              <a:t>‹N›</a:t>
            </a:fld>
            <a:endParaRPr lang="it-IT"/>
          </a:p>
        </p:txBody>
      </p:sp>
    </p:spTree>
    <p:extLst>
      <p:ext uri="{BB962C8B-B14F-4D97-AF65-F5344CB8AC3E}">
        <p14:creationId xmlns:p14="http://schemas.microsoft.com/office/powerpoint/2010/main" val="2123816261"/>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B1E4568-8FE6-413C-A1E5-927C8D069884}" type="datetimeFigureOut">
              <a:rPr lang="it-IT" smtClean="0"/>
              <a:t>27/02/2024</a:t>
            </a:fld>
            <a:endParaRPr lang="it-IT"/>
          </a:p>
        </p:txBody>
      </p:sp>
      <p:sp>
        <p:nvSpPr>
          <p:cNvPr id="3" name="Footer Placeholder 2"/>
          <p:cNvSpPr>
            <a:spLocks noGrp="1"/>
          </p:cNvSpPr>
          <p:nvPr>
            <p:ph type="ftr" sz="quarter" idx="11"/>
          </p:nvPr>
        </p:nvSpPr>
        <p:spPr/>
        <p:txBody>
          <a:bodyPr/>
          <a:lstStyle/>
          <a:p>
            <a:endParaRPr lang="it-IT"/>
          </a:p>
        </p:txBody>
      </p:sp>
      <p:sp>
        <p:nvSpPr>
          <p:cNvPr id="4" name="Slide Number Placeholder 3"/>
          <p:cNvSpPr>
            <a:spLocks noGrp="1"/>
          </p:cNvSpPr>
          <p:nvPr>
            <p:ph type="sldNum" sz="quarter" idx="12"/>
          </p:nvPr>
        </p:nvSpPr>
        <p:spPr/>
        <p:txBody>
          <a:bodyPr/>
          <a:lstStyle/>
          <a:p>
            <a:fld id="{5FD0C3C7-8996-4C34-9DFA-9D01D5FED8A7}" type="slidenum">
              <a:rPr lang="it-IT" smtClean="0"/>
              <a:t>‹N›</a:t>
            </a:fld>
            <a:endParaRPr lang="it-IT"/>
          </a:p>
        </p:txBody>
      </p:sp>
    </p:spTree>
    <p:extLst>
      <p:ext uri="{BB962C8B-B14F-4D97-AF65-F5344CB8AC3E}">
        <p14:creationId xmlns:p14="http://schemas.microsoft.com/office/powerpoint/2010/main" val="1281502888"/>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type="objTx" preserve="1">
  <p:cSld name="Contenuto con didascalia">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it-IT"/>
              <a:t>Fare clic per modificare lo stile del titolo dello schema</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48A87A34-81AB-432B-8DAE-1953F412C126}" type="datetimeFigureOut">
              <a:rPr lang="en-US" smtClean="0"/>
              <a:pPr/>
              <a:t>2/27/2024</a:t>
            </a:fld>
            <a:endParaRPr lang="en-US" dirty="0"/>
          </a:p>
        </p:txBody>
      </p:sp>
      <p:sp>
        <p:nvSpPr>
          <p:cNvPr id="6" name="Footer Placeholder 5"/>
          <p:cNvSpPr>
            <a:spLocks noGrp="1"/>
          </p:cNvSpPr>
          <p:nvPr>
            <p:ph type="ftr" sz="quarter" idx="11"/>
          </p:nvPr>
        </p:nvSpPr>
        <p:spPr/>
        <p:txBody>
          <a:bodyPr/>
          <a:lstStyle/>
          <a:p>
            <a:endParaRPr lang="en-US" dirty="0"/>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6D22F896-40B5-4ADD-8801-0D06FADFA095}" type="slidenum">
              <a:rPr lang="en-US" smtClean="0"/>
              <a:pPr/>
              <a:t>‹N›</a:t>
            </a:fld>
            <a:endParaRPr lang="en-US" dirty="0"/>
          </a:p>
        </p:txBody>
      </p:sp>
    </p:spTree>
    <p:extLst>
      <p:ext uri="{BB962C8B-B14F-4D97-AF65-F5344CB8AC3E}">
        <p14:creationId xmlns:p14="http://schemas.microsoft.com/office/powerpoint/2010/main" val="497657624"/>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type="picTx" preserve="1">
  <p:cSld name="Immagine con didascalia">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it-IT"/>
              <a:t>Fare clic per modificare lo stile del titolo dello schema</a:t>
            </a:r>
            <a:endParaRPr lang="en-US" dirty="0"/>
          </a:p>
        </p:txBody>
      </p:sp>
      <p:sp>
        <p:nvSpPr>
          <p:cNvPr id="3" name="Picture Placeholder 2"/>
          <p:cNvSpPr>
            <a:spLocks noGrp="1" noChangeAspect="1"/>
          </p:cNvSpPr>
          <p:nvPr>
            <p:ph type="pic" idx="1"/>
          </p:nvPr>
        </p:nvSpPr>
        <p:spPr>
          <a:xfrm>
            <a:off x="0" y="0"/>
            <a:ext cx="8303740"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it-IT"/>
              <a:t>Fare clic sull'icona per inserire un'immagine</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BB1E4568-8FE6-413C-A1E5-927C8D069884}" type="datetimeFigureOut">
              <a:rPr lang="it-IT" smtClean="0"/>
              <a:t>27/02/2024</a:t>
            </a:fld>
            <a:endParaRPr lang="it-IT"/>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5FD0C3C7-8996-4C34-9DFA-9D01D5FED8A7}" type="slidenum">
              <a:rPr lang="it-IT" smtClean="0"/>
              <a:t>‹N›</a:t>
            </a:fld>
            <a:endParaRPr lang="it-IT"/>
          </a:p>
        </p:txBody>
      </p:sp>
    </p:spTree>
    <p:extLst>
      <p:ext uri="{BB962C8B-B14F-4D97-AF65-F5344CB8AC3E}">
        <p14:creationId xmlns:p14="http://schemas.microsoft.com/office/powerpoint/2010/main" val="1526564135"/>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pPr/>
              <a:t>2/27/2024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‹N›</a:t>
            </a:fld>
            <a:endParaRPr lang="en-US" dirty="0"/>
          </a:p>
        </p:txBody>
      </p:sp>
    </p:spTree>
    <p:extLst>
      <p:ext uri="{BB962C8B-B14F-4D97-AF65-F5344CB8AC3E}">
        <p14:creationId xmlns:p14="http://schemas.microsoft.com/office/powerpoint/2010/main" val="1741686956"/>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pPr/>
              <a:t>2/27/2024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‹N›</a:t>
            </a:fld>
            <a:endParaRPr lang="en-US" dirty="0"/>
          </a:p>
        </p:txBody>
      </p:sp>
    </p:spTree>
    <p:extLst>
      <p:ext uri="{BB962C8B-B14F-4D97-AF65-F5344CB8AC3E}">
        <p14:creationId xmlns:p14="http://schemas.microsoft.com/office/powerpoint/2010/main" val="2755855675"/>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type="title" preserve="1">
  <p:cSld name="Diapositiva titolo">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it-IT"/>
              <a:t>Fare clic per modificare lo stile del titolo dello schema</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BB1E4568-8FE6-413C-A1E5-927C8D069884}" type="datetimeFigureOut">
              <a:rPr lang="it-IT" smtClean="0"/>
              <a:t>27/02/2024</a:t>
            </a:fld>
            <a:endParaRPr lang="it-IT"/>
          </a:p>
        </p:txBody>
      </p:sp>
      <p:sp>
        <p:nvSpPr>
          <p:cNvPr id="5" name="Footer Placeholder 4"/>
          <p:cNvSpPr>
            <a:spLocks noGrp="1"/>
          </p:cNvSpPr>
          <p:nvPr>
            <p:ph type="ftr" sz="quarter" idx="11"/>
          </p:nvPr>
        </p:nvSpPr>
        <p:spPr>
          <a:xfrm>
            <a:off x="1876424" y="5410201"/>
            <a:ext cx="5124886" cy="365125"/>
          </a:xfrm>
        </p:spPr>
        <p:txBody>
          <a:bodyPr/>
          <a:lstStyle/>
          <a:p>
            <a:endParaRPr lang="it-IT"/>
          </a:p>
        </p:txBody>
      </p:sp>
      <p:sp>
        <p:nvSpPr>
          <p:cNvPr id="6" name="Slide Number Placeholder 5"/>
          <p:cNvSpPr>
            <a:spLocks noGrp="1"/>
          </p:cNvSpPr>
          <p:nvPr>
            <p:ph type="sldNum" sz="quarter" idx="12"/>
          </p:nvPr>
        </p:nvSpPr>
        <p:spPr>
          <a:xfrm>
            <a:off x="9896911" y="5410199"/>
            <a:ext cx="771089" cy="365125"/>
          </a:xfrm>
        </p:spPr>
        <p:txBody>
          <a:bodyPr/>
          <a:lstStyle/>
          <a:p>
            <a:fld id="{5FD0C3C7-8996-4C34-9DFA-9D01D5FED8A7}" type="slidenum">
              <a:rPr lang="it-IT" smtClean="0"/>
              <a:t>‹N›</a:t>
            </a:fld>
            <a:endParaRPr lang="it-IT"/>
          </a:p>
        </p:txBody>
      </p:sp>
    </p:spTree>
    <p:extLst>
      <p:ext uri="{BB962C8B-B14F-4D97-AF65-F5344CB8AC3E}">
        <p14:creationId xmlns:p14="http://schemas.microsoft.com/office/powerpoint/2010/main" val="4140482096"/>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Content Placeholder 2"/>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pPr/>
              <a:t>2/27/2024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‹N›</a:t>
            </a:fld>
            <a:endParaRPr lang="en-US" dirty="0"/>
          </a:p>
        </p:txBody>
      </p:sp>
    </p:spTree>
    <p:extLst>
      <p:ext uri="{BB962C8B-B14F-4D97-AF65-F5344CB8AC3E}">
        <p14:creationId xmlns:p14="http://schemas.microsoft.com/office/powerpoint/2010/main" val="28387292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09601" y="273050"/>
            <a:ext cx="4011084" cy="1162050"/>
          </a:xfrm>
        </p:spPr>
        <p:txBody>
          <a:bodyPr anchor="b"/>
          <a:lstStyle>
            <a:lvl1pPr algn="l">
              <a:defRPr sz="2000" b="1"/>
            </a:lvl1pPr>
          </a:lstStyle>
          <a:p>
            <a:r>
              <a:rPr lang="ru-RU"/>
              <a:t>Образец заголовка</a:t>
            </a:r>
          </a:p>
        </p:txBody>
      </p:sp>
      <p:sp>
        <p:nvSpPr>
          <p:cNvPr id="3" name="Содержимое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Текст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Tree>
    <p:extLst>
      <p:ext uri="{BB962C8B-B14F-4D97-AF65-F5344CB8AC3E}">
        <p14:creationId xmlns:p14="http://schemas.microsoft.com/office/powerpoint/2010/main" val="441097235"/>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BB1E4568-8FE6-413C-A1E5-927C8D069884}" type="datetimeFigureOut">
              <a:rPr lang="it-IT" smtClean="0"/>
              <a:t>27/02/2024</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5FD0C3C7-8996-4C34-9DFA-9D01D5FED8A7}" type="slidenum">
              <a:rPr lang="it-IT" smtClean="0"/>
              <a:t>‹N›</a:t>
            </a:fld>
            <a:endParaRPr lang="it-IT"/>
          </a:p>
        </p:txBody>
      </p:sp>
    </p:spTree>
    <p:extLst>
      <p:ext uri="{BB962C8B-B14F-4D97-AF65-F5344CB8AC3E}">
        <p14:creationId xmlns:p14="http://schemas.microsoft.com/office/powerpoint/2010/main" val="3994031623"/>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pPr/>
              <a:t>2/27/2024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‹N›</a:t>
            </a:fld>
            <a:endParaRPr lang="en-US" dirty="0"/>
          </a:p>
        </p:txBody>
      </p:sp>
    </p:spTree>
    <p:extLst>
      <p:ext uri="{BB962C8B-B14F-4D97-AF65-F5344CB8AC3E}">
        <p14:creationId xmlns:p14="http://schemas.microsoft.com/office/powerpoint/2010/main" val="3218052614"/>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it-IT"/>
              <a:t>Fare clic per modificare lo stile del titolo dello schema</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Content Placeholder 3"/>
          <p:cNvSpPr>
            <a:spLocks noGrp="1"/>
          </p:cNvSpPr>
          <p:nvPr>
            <p:ph sz="half" idx="2"/>
          </p:nvPr>
        </p:nvSpPr>
        <p:spPr>
          <a:xfrm>
            <a:off x="1141410" y="3073397"/>
            <a:ext cx="4878391" cy="2717801"/>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Content Placeholder 5"/>
          <p:cNvSpPr>
            <a:spLocks noGrp="1"/>
          </p:cNvSpPr>
          <p:nvPr>
            <p:ph sz="quarter" idx="4"/>
          </p:nvPr>
        </p:nvSpPr>
        <p:spPr>
          <a:xfrm>
            <a:off x="6172200" y="3073397"/>
            <a:ext cx="4875210" cy="2717801"/>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7" name="Date Placeholder 6"/>
          <p:cNvSpPr>
            <a:spLocks noGrp="1"/>
          </p:cNvSpPr>
          <p:nvPr>
            <p:ph type="dt" sz="half" idx="10"/>
          </p:nvPr>
        </p:nvSpPr>
        <p:spPr/>
        <p:txBody>
          <a:bodyPr/>
          <a:lstStyle/>
          <a:p>
            <a:fld id="{1160EA64-D806-43AC-9DF2-F8C432F32B4C}" type="datetimeFigureOut">
              <a:rPr lang="en-US" smtClean="0"/>
              <a:t>2/27/2024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smtClean="0"/>
              <a:pPr/>
              <a:t>‹N›</a:t>
            </a:fld>
            <a:endParaRPr lang="en-US" dirty="0"/>
          </a:p>
        </p:txBody>
      </p:sp>
    </p:spTree>
    <p:extLst>
      <p:ext uri="{BB962C8B-B14F-4D97-AF65-F5344CB8AC3E}">
        <p14:creationId xmlns:p14="http://schemas.microsoft.com/office/powerpoint/2010/main" val="748300889"/>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Date Placeholder 2"/>
          <p:cNvSpPr>
            <a:spLocks noGrp="1"/>
          </p:cNvSpPr>
          <p:nvPr>
            <p:ph type="dt" sz="half" idx="10"/>
          </p:nvPr>
        </p:nvSpPr>
        <p:spPr/>
        <p:txBody>
          <a:bodyPr/>
          <a:lstStyle/>
          <a:p>
            <a:fld id="{BB1E4568-8FE6-413C-A1E5-927C8D069884}" type="datetimeFigureOut">
              <a:rPr lang="it-IT" smtClean="0"/>
              <a:t>27/02/2024</a:t>
            </a:fld>
            <a:endParaRPr lang="it-IT"/>
          </a:p>
        </p:txBody>
      </p:sp>
      <p:sp>
        <p:nvSpPr>
          <p:cNvPr id="4" name="Footer Placeholder 3"/>
          <p:cNvSpPr>
            <a:spLocks noGrp="1"/>
          </p:cNvSpPr>
          <p:nvPr>
            <p:ph type="ftr" sz="quarter" idx="11"/>
          </p:nvPr>
        </p:nvSpPr>
        <p:spPr/>
        <p:txBody>
          <a:bodyPr/>
          <a:lstStyle/>
          <a:p>
            <a:endParaRPr lang="it-IT"/>
          </a:p>
        </p:txBody>
      </p:sp>
      <p:sp>
        <p:nvSpPr>
          <p:cNvPr id="5" name="Slide Number Placeholder 4"/>
          <p:cNvSpPr>
            <a:spLocks noGrp="1"/>
          </p:cNvSpPr>
          <p:nvPr>
            <p:ph type="sldNum" sz="quarter" idx="12"/>
          </p:nvPr>
        </p:nvSpPr>
        <p:spPr/>
        <p:txBody>
          <a:bodyPr/>
          <a:lstStyle/>
          <a:p>
            <a:fld id="{5FD0C3C7-8996-4C34-9DFA-9D01D5FED8A7}" type="slidenum">
              <a:rPr lang="it-IT" smtClean="0"/>
              <a:t>‹N›</a:t>
            </a:fld>
            <a:endParaRPr lang="it-IT"/>
          </a:p>
        </p:txBody>
      </p:sp>
    </p:spTree>
    <p:extLst>
      <p:ext uri="{BB962C8B-B14F-4D97-AF65-F5344CB8AC3E}">
        <p14:creationId xmlns:p14="http://schemas.microsoft.com/office/powerpoint/2010/main" val="910307620"/>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B1E4568-8FE6-413C-A1E5-927C8D069884}" type="datetimeFigureOut">
              <a:rPr lang="it-IT" smtClean="0"/>
              <a:t>27/02/2024</a:t>
            </a:fld>
            <a:endParaRPr lang="it-IT"/>
          </a:p>
        </p:txBody>
      </p:sp>
      <p:sp>
        <p:nvSpPr>
          <p:cNvPr id="3" name="Footer Placeholder 2"/>
          <p:cNvSpPr>
            <a:spLocks noGrp="1"/>
          </p:cNvSpPr>
          <p:nvPr>
            <p:ph type="ftr" sz="quarter" idx="11"/>
          </p:nvPr>
        </p:nvSpPr>
        <p:spPr/>
        <p:txBody>
          <a:bodyPr/>
          <a:lstStyle/>
          <a:p>
            <a:endParaRPr lang="it-IT"/>
          </a:p>
        </p:txBody>
      </p:sp>
      <p:sp>
        <p:nvSpPr>
          <p:cNvPr id="4" name="Slide Number Placeholder 3"/>
          <p:cNvSpPr>
            <a:spLocks noGrp="1"/>
          </p:cNvSpPr>
          <p:nvPr>
            <p:ph type="sldNum" sz="quarter" idx="12"/>
          </p:nvPr>
        </p:nvSpPr>
        <p:spPr/>
        <p:txBody>
          <a:bodyPr/>
          <a:lstStyle/>
          <a:p>
            <a:fld id="{5FD0C3C7-8996-4C34-9DFA-9D01D5FED8A7}" type="slidenum">
              <a:rPr lang="it-IT" smtClean="0"/>
              <a:t>‹N›</a:t>
            </a:fld>
            <a:endParaRPr lang="it-IT"/>
          </a:p>
        </p:txBody>
      </p:sp>
    </p:spTree>
    <p:extLst>
      <p:ext uri="{BB962C8B-B14F-4D97-AF65-F5344CB8AC3E}">
        <p14:creationId xmlns:p14="http://schemas.microsoft.com/office/powerpoint/2010/main" val="3585722133"/>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it-IT"/>
              <a:t>Fare clic per modificare lo stile del titolo dello schema</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48A87A34-81AB-432B-8DAE-1953F412C126}" type="datetimeFigureOut">
              <a:rPr lang="en-US" smtClean="0"/>
              <a:pPr/>
              <a:t>2/27/2024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‹N›</a:t>
            </a:fld>
            <a:endParaRPr lang="en-US" dirty="0"/>
          </a:p>
        </p:txBody>
      </p:sp>
    </p:spTree>
    <p:extLst>
      <p:ext uri="{BB962C8B-B14F-4D97-AF65-F5344CB8AC3E}">
        <p14:creationId xmlns:p14="http://schemas.microsoft.com/office/powerpoint/2010/main" val="3845004083"/>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it-IT"/>
              <a:t>Fare clic per modificare lo stile del titolo dello schema</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it-IT"/>
              <a:t>Fare clic sull'icona per inserire un'immagine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BB1E4568-8FE6-413C-A1E5-927C8D069884}" type="datetimeFigureOut">
              <a:rPr lang="it-IT" smtClean="0"/>
              <a:t>27/02/2024</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5FD0C3C7-8996-4C34-9DFA-9D01D5FED8A7}" type="slidenum">
              <a:rPr lang="it-IT" smtClean="0"/>
              <a:t>‹N›</a:t>
            </a:fld>
            <a:endParaRPr lang="it-IT"/>
          </a:p>
        </p:txBody>
      </p:sp>
    </p:spTree>
    <p:extLst>
      <p:ext uri="{BB962C8B-B14F-4D97-AF65-F5344CB8AC3E}">
        <p14:creationId xmlns:p14="http://schemas.microsoft.com/office/powerpoint/2010/main" val="1175351919"/>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Immagine panoramica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it-IT"/>
              <a:t>Fare clic per modificare lo stile del titolo dello schema</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it-IT"/>
              <a:t>Fare clic sull'icona per inserire un'immagine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A742825F-836E-4E48-9AB4-E72AA938AA98}" type="datetimeFigureOut">
              <a:rPr lang="it-IT" smtClean="0"/>
              <a:t>27/02/2024</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56DC6D80-944A-43B9-8BAA-4941D6754BD9}" type="slidenum">
              <a:rPr lang="it-IT" smtClean="0"/>
              <a:t>‹N›</a:t>
            </a:fld>
            <a:endParaRPr lang="it-IT"/>
          </a:p>
        </p:txBody>
      </p:sp>
    </p:spTree>
    <p:extLst>
      <p:ext uri="{BB962C8B-B14F-4D97-AF65-F5344CB8AC3E}">
        <p14:creationId xmlns:p14="http://schemas.microsoft.com/office/powerpoint/2010/main" val="459140073"/>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Titolo e sottotitolo">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it-IT"/>
              <a:t>Fare clic per modificare lo stile del titolo dello schema</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A742825F-836E-4E48-9AB4-E72AA938AA98}" type="datetimeFigureOut">
              <a:rPr lang="it-IT" smtClean="0"/>
              <a:t>27/02/2024</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56DC6D80-944A-43B9-8BAA-4941D6754BD9}" type="slidenum">
              <a:rPr lang="it-IT" smtClean="0"/>
              <a:t>‹N›</a:t>
            </a:fld>
            <a:endParaRPr lang="it-IT"/>
          </a:p>
        </p:txBody>
      </p:sp>
    </p:spTree>
    <p:extLst>
      <p:ext uri="{BB962C8B-B14F-4D97-AF65-F5344CB8AC3E}">
        <p14:creationId xmlns:p14="http://schemas.microsoft.com/office/powerpoint/2010/main" val="2816537656"/>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Citazione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it-IT"/>
              <a:t>Fare clic per modificare lo stile del titolo dello schema</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A742825F-836E-4E48-9AB4-E72AA938AA98}" type="datetimeFigureOut">
              <a:rPr lang="it-IT" smtClean="0"/>
              <a:t>27/02/2024</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56DC6D80-944A-43B9-8BAA-4941D6754BD9}" type="slidenum">
              <a:rPr lang="it-IT" smtClean="0"/>
              <a:t>‹N›</a:t>
            </a:fld>
            <a:endParaRPr lang="it-IT"/>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2337082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389717" y="4800600"/>
            <a:ext cx="7315200" cy="566738"/>
          </a:xfrm>
        </p:spPr>
        <p:txBody>
          <a:bodyPr anchor="b"/>
          <a:lstStyle>
            <a:lvl1pPr algn="l">
              <a:defRPr sz="2000" b="1"/>
            </a:lvl1pPr>
          </a:lstStyle>
          <a:p>
            <a:r>
              <a:rPr lang="ru-RU"/>
              <a:t>Образец заголовка</a:t>
            </a:r>
          </a:p>
        </p:txBody>
      </p:sp>
      <p:sp>
        <p:nvSpPr>
          <p:cNvPr id="3" name="Рисунок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Текст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Tree>
    <p:extLst>
      <p:ext uri="{BB962C8B-B14F-4D97-AF65-F5344CB8AC3E}">
        <p14:creationId xmlns:p14="http://schemas.microsoft.com/office/powerpoint/2010/main" val="118320340"/>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Scheda nome">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it-IT"/>
              <a:t>Fare clic per modificare lo stile del titolo dello schema</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A742825F-836E-4E48-9AB4-E72AA938AA98}" type="datetimeFigureOut">
              <a:rPr lang="it-IT" smtClean="0"/>
              <a:t>27/02/2024</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56DC6D80-944A-43B9-8BAA-4941D6754BD9}" type="slidenum">
              <a:rPr lang="it-IT" smtClean="0"/>
              <a:t>‹N›</a:t>
            </a:fld>
            <a:endParaRPr lang="it-IT"/>
          </a:p>
        </p:txBody>
      </p:sp>
    </p:spTree>
    <p:extLst>
      <p:ext uri="{BB962C8B-B14F-4D97-AF65-F5344CB8AC3E}">
        <p14:creationId xmlns:p14="http://schemas.microsoft.com/office/powerpoint/2010/main" val="3145122328"/>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3 colonne">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it-IT"/>
              <a:t>Fare clic per modificare lo stile del titolo dello schema</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3" name="Date Placeholder 2"/>
          <p:cNvSpPr>
            <a:spLocks noGrp="1"/>
          </p:cNvSpPr>
          <p:nvPr>
            <p:ph type="dt" sz="half" idx="10"/>
          </p:nvPr>
        </p:nvSpPr>
        <p:spPr/>
        <p:txBody>
          <a:bodyPr/>
          <a:lstStyle/>
          <a:p>
            <a:fld id="{A742825F-836E-4E48-9AB4-E72AA938AA98}" type="datetimeFigureOut">
              <a:rPr lang="it-IT" smtClean="0"/>
              <a:t>27/02/2024</a:t>
            </a:fld>
            <a:endParaRPr lang="it-IT"/>
          </a:p>
        </p:txBody>
      </p:sp>
      <p:sp>
        <p:nvSpPr>
          <p:cNvPr id="4" name="Footer Placeholder 3"/>
          <p:cNvSpPr>
            <a:spLocks noGrp="1"/>
          </p:cNvSpPr>
          <p:nvPr>
            <p:ph type="ftr" sz="quarter" idx="11"/>
          </p:nvPr>
        </p:nvSpPr>
        <p:spPr/>
        <p:txBody>
          <a:bodyPr/>
          <a:lstStyle/>
          <a:p>
            <a:endParaRPr lang="it-IT"/>
          </a:p>
        </p:txBody>
      </p:sp>
      <p:sp>
        <p:nvSpPr>
          <p:cNvPr id="5" name="Slide Number Placeholder 4"/>
          <p:cNvSpPr>
            <a:spLocks noGrp="1"/>
          </p:cNvSpPr>
          <p:nvPr>
            <p:ph type="sldNum" sz="quarter" idx="12"/>
          </p:nvPr>
        </p:nvSpPr>
        <p:spPr/>
        <p:txBody>
          <a:bodyPr/>
          <a:lstStyle/>
          <a:p>
            <a:fld id="{56DC6D80-944A-43B9-8BAA-4941D6754BD9}" type="slidenum">
              <a:rPr lang="it-IT" smtClean="0"/>
              <a:t>‹N›</a:t>
            </a:fld>
            <a:endParaRPr lang="it-IT"/>
          </a:p>
        </p:txBody>
      </p:sp>
    </p:spTree>
    <p:extLst>
      <p:ext uri="{BB962C8B-B14F-4D97-AF65-F5344CB8AC3E}">
        <p14:creationId xmlns:p14="http://schemas.microsoft.com/office/powerpoint/2010/main" val="1324092790"/>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3 colonne immagine">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it-IT"/>
              <a:t>Fare clic per modificare lo stile del titolo dello schema</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it-IT"/>
              <a:t>Fare clic sull'icona per inserire un'immagine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it-IT"/>
              <a:t>Fare clic sull'icona per inserire un'immagine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it-IT"/>
              <a:t>Fare clic sull'icona per inserire un'immagine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3" name="Date Placeholder 2"/>
          <p:cNvSpPr>
            <a:spLocks noGrp="1"/>
          </p:cNvSpPr>
          <p:nvPr>
            <p:ph type="dt" sz="half" idx="10"/>
          </p:nvPr>
        </p:nvSpPr>
        <p:spPr/>
        <p:txBody>
          <a:bodyPr/>
          <a:lstStyle/>
          <a:p>
            <a:fld id="{A742825F-836E-4E48-9AB4-E72AA938AA98}" type="datetimeFigureOut">
              <a:rPr lang="it-IT" smtClean="0"/>
              <a:t>27/02/2024</a:t>
            </a:fld>
            <a:endParaRPr lang="it-IT"/>
          </a:p>
        </p:txBody>
      </p:sp>
      <p:sp>
        <p:nvSpPr>
          <p:cNvPr id="4" name="Footer Placeholder 3"/>
          <p:cNvSpPr>
            <a:spLocks noGrp="1"/>
          </p:cNvSpPr>
          <p:nvPr>
            <p:ph type="ftr" sz="quarter" idx="11"/>
          </p:nvPr>
        </p:nvSpPr>
        <p:spPr/>
        <p:txBody>
          <a:bodyPr/>
          <a:lstStyle/>
          <a:p>
            <a:endParaRPr lang="it-IT"/>
          </a:p>
        </p:txBody>
      </p:sp>
      <p:sp>
        <p:nvSpPr>
          <p:cNvPr id="5" name="Slide Number Placeholder 4"/>
          <p:cNvSpPr>
            <a:spLocks noGrp="1"/>
          </p:cNvSpPr>
          <p:nvPr>
            <p:ph type="sldNum" sz="quarter" idx="12"/>
          </p:nvPr>
        </p:nvSpPr>
        <p:spPr/>
        <p:txBody>
          <a:bodyPr/>
          <a:lstStyle/>
          <a:p>
            <a:fld id="{56DC6D80-944A-43B9-8BAA-4941D6754BD9}" type="slidenum">
              <a:rPr lang="it-IT" smtClean="0"/>
              <a:t>‹N›</a:t>
            </a:fld>
            <a:endParaRPr lang="it-IT"/>
          </a:p>
        </p:txBody>
      </p:sp>
    </p:spTree>
    <p:extLst>
      <p:ext uri="{BB962C8B-B14F-4D97-AF65-F5344CB8AC3E}">
        <p14:creationId xmlns:p14="http://schemas.microsoft.com/office/powerpoint/2010/main" val="2895972322"/>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p:txBody>
          <a:bodyPr vert="eaVert" ancho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pPr/>
              <a:t>2/27/2024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‹N›</a:t>
            </a:fld>
            <a:endParaRPr lang="en-US" dirty="0"/>
          </a:p>
        </p:txBody>
      </p:sp>
    </p:spTree>
    <p:extLst>
      <p:ext uri="{BB962C8B-B14F-4D97-AF65-F5344CB8AC3E}">
        <p14:creationId xmlns:p14="http://schemas.microsoft.com/office/powerpoint/2010/main" val="963677420"/>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pPr/>
              <a:t>2/27/2024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‹N›</a:t>
            </a:fld>
            <a:endParaRPr lang="en-US" dirty="0"/>
          </a:p>
        </p:txBody>
      </p:sp>
    </p:spTree>
    <p:extLst>
      <p:ext uri="{BB962C8B-B14F-4D97-AF65-F5344CB8AC3E}">
        <p14:creationId xmlns:p14="http://schemas.microsoft.com/office/powerpoint/2010/main" val="2894195973"/>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le 1"/>
          <p:cNvSpPr>
            <a:spLocks noGrp="1"/>
          </p:cNvSpPr>
          <p:nvPr>
            <p:ph type="ctrTitle"/>
          </p:nvPr>
        </p:nvSpPr>
        <p:spPr>
          <a:xfrm>
            <a:off x="1595269" y="1122363"/>
            <a:ext cx="9001462" cy="2387600"/>
          </a:xfrm>
        </p:spPr>
        <p:txBody>
          <a:bodyPr anchor="b">
            <a:normAutofit/>
          </a:bodyPr>
          <a:lstStyle>
            <a:lvl1pPr algn="ctr">
              <a:defRPr sz="4800"/>
            </a:lvl1pPr>
          </a:lstStyle>
          <a:p>
            <a:r>
              <a:rPr lang="it-IT"/>
              <a:t>Fare clic per modificare lo stile del titolo dello schema</a:t>
            </a:r>
            <a:endParaRPr lang="en-US" dirty="0"/>
          </a:p>
        </p:txBody>
      </p:sp>
      <p:sp>
        <p:nvSpPr>
          <p:cNvPr id="3" name="Subtitle 2"/>
          <p:cNvSpPr>
            <a:spLocks noGrp="1"/>
          </p:cNvSpPr>
          <p:nvPr>
            <p:ph type="subTitle" idx="1"/>
          </p:nvPr>
        </p:nvSpPr>
        <p:spPr>
          <a:xfrm>
            <a:off x="1595269" y="3602038"/>
            <a:ext cx="9001462"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endParaRPr lang="en-US" dirty="0"/>
          </a:p>
        </p:txBody>
      </p:sp>
      <p:sp>
        <p:nvSpPr>
          <p:cNvPr id="4" name="Date Placeholder 3"/>
          <p:cNvSpPr>
            <a:spLocks noGrp="1"/>
          </p:cNvSpPr>
          <p:nvPr>
            <p:ph type="dt" sz="half" idx="10"/>
          </p:nvPr>
        </p:nvSpPr>
        <p:spPr/>
        <p:txBody>
          <a:bodyPr/>
          <a:lstStyle/>
          <a:p>
            <a:fld id="{BB1E4568-8FE6-413C-A1E5-927C8D069884}" type="datetimeFigureOut">
              <a:rPr lang="it-IT" smtClean="0"/>
              <a:t>27/02/2024</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5FD0C3C7-8996-4C34-9DFA-9D01D5FED8A7}" type="slidenum">
              <a:rPr lang="it-IT" smtClean="0"/>
              <a:t>‹N›</a:t>
            </a:fld>
            <a:endParaRPr lang="it-IT"/>
          </a:p>
        </p:txBody>
      </p:sp>
    </p:spTree>
    <p:extLst>
      <p:ext uri="{BB962C8B-B14F-4D97-AF65-F5344CB8AC3E}">
        <p14:creationId xmlns:p14="http://schemas.microsoft.com/office/powerpoint/2010/main" val="3452645330"/>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Content Placeholder 2"/>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pPr/>
              <a:t>2/27/2024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‹N›</a:t>
            </a:fld>
            <a:endParaRPr lang="en-US" dirty="0"/>
          </a:p>
        </p:txBody>
      </p:sp>
    </p:spTree>
    <p:extLst>
      <p:ext uri="{BB962C8B-B14F-4D97-AF65-F5344CB8AC3E}">
        <p14:creationId xmlns:p14="http://schemas.microsoft.com/office/powerpoint/2010/main" val="2862259741"/>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le 1"/>
          <p:cNvSpPr>
            <a:spLocks noGrp="1"/>
          </p:cNvSpPr>
          <p:nvPr>
            <p:ph type="title"/>
          </p:nvPr>
        </p:nvSpPr>
        <p:spPr>
          <a:xfrm>
            <a:off x="1229244" y="657226"/>
            <a:ext cx="9733512" cy="2852737"/>
          </a:xfrm>
        </p:spPr>
        <p:txBody>
          <a:bodyPr anchor="b">
            <a:normAutofit/>
          </a:bodyPr>
          <a:lstStyle>
            <a:lvl1pPr>
              <a:defRPr sz="3400"/>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1229244" y="3602038"/>
            <a:ext cx="9733512"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BB1E4568-8FE6-413C-A1E5-927C8D069884}" type="datetimeFigureOut">
              <a:rPr lang="it-IT" smtClean="0"/>
              <a:t>27/02/2024</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5FD0C3C7-8996-4C34-9DFA-9D01D5FED8A7}" type="slidenum">
              <a:rPr lang="it-IT" smtClean="0"/>
              <a:t>‹N›</a:t>
            </a:fld>
            <a:endParaRPr lang="it-IT"/>
          </a:p>
        </p:txBody>
      </p:sp>
    </p:spTree>
    <p:extLst>
      <p:ext uri="{BB962C8B-B14F-4D97-AF65-F5344CB8AC3E}">
        <p14:creationId xmlns:p14="http://schemas.microsoft.com/office/powerpoint/2010/main" val="2681140865"/>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6321"/>
          </a:xfrm>
        </p:spPr>
        <p:txBody>
          <a:bodyPr/>
          <a:lstStyle/>
          <a:p>
            <a:r>
              <a:rPr lang="it-IT"/>
              <a:t>Fare clic per modificare lo stile del titolo dello schema</a:t>
            </a:r>
            <a:endParaRPr lang="en-US" dirty="0"/>
          </a:p>
        </p:txBody>
      </p:sp>
      <p:sp>
        <p:nvSpPr>
          <p:cNvPr id="3" name="Content Placeholder 2"/>
          <p:cNvSpPr>
            <a:spLocks noGrp="1"/>
          </p:cNvSpPr>
          <p:nvPr>
            <p:ph sz="half" idx="1"/>
          </p:nvPr>
        </p:nvSpPr>
        <p:spPr>
          <a:xfrm>
            <a:off x="913795" y="2088319"/>
            <a:ext cx="5106004" cy="3702881"/>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Content Placeholder 3"/>
          <p:cNvSpPr>
            <a:spLocks noGrp="1"/>
          </p:cNvSpPr>
          <p:nvPr>
            <p:ph sz="half" idx="2"/>
          </p:nvPr>
        </p:nvSpPr>
        <p:spPr>
          <a:xfrm>
            <a:off x="6173403" y="2088319"/>
            <a:ext cx="5094154" cy="3702881"/>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pPr/>
              <a:t>2/27/2024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‹N›</a:t>
            </a:fld>
            <a:endParaRPr lang="en-US" dirty="0"/>
          </a:p>
        </p:txBody>
      </p:sp>
    </p:spTree>
    <p:extLst>
      <p:ext uri="{BB962C8B-B14F-4D97-AF65-F5344CB8AC3E}">
        <p14:creationId xmlns:p14="http://schemas.microsoft.com/office/powerpoint/2010/main" val="902895183"/>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5563"/>
          </a:xfrm>
        </p:spPr>
        <p:txBody>
          <a:bodyPr/>
          <a:lstStyle/>
          <a:p>
            <a:r>
              <a:rPr lang="it-IT"/>
              <a:t>Fare clic per modificare lo stile del titolo dello schema</a:t>
            </a:r>
            <a:endParaRPr lang="en-US" dirty="0"/>
          </a:p>
        </p:txBody>
      </p:sp>
      <p:sp>
        <p:nvSpPr>
          <p:cNvPr id="3" name="Text Placeholder 2"/>
          <p:cNvSpPr>
            <a:spLocks noGrp="1"/>
          </p:cNvSpPr>
          <p:nvPr>
            <p:ph type="body" idx="1"/>
          </p:nvPr>
        </p:nvSpPr>
        <p:spPr>
          <a:xfrm>
            <a:off x="1141804" y="2088320"/>
            <a:ext cx="4879199"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Content Placeholder 3"/>
          <p:cNvSpPr>
            <a:spLocks noGrp="1"/>
          </p:cNvSpPr>
          <p:nvPr>
            <p:ph sz="half" idx="2"/>
          </p:nvPr>
        </p:nvSpPr>
        <p:spPr>
          <a:xfrm>
            <a:off x="913795" y="2912232"/>
            <a:ext cx="5107208" cy="287896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Text Placeholder 4"/>
          <p:cNvSpPr>
            <a:spLocks noGrp="1"/>
          </p:cNvSpPr>
          <p:nvPr>
            <p:ph type="body" sz="quarter" idx="3"/>
          </p:nvPr>
        </p:nvSpPr>
        <p:spPr>
          <a:xfrm>
            <a:off x="6402003" y="2088320"/>
            <a:ext cx="4865554"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Content Placeholder 5"/>
          <p:cNvSpPr>
            <a:spLocks noGrp="1"/>
          </p:cNvSpPr>
          <p:nvPr>
            <p:ph sz="quarter" idx="4"/>
          </p:nvPr>
        </p:nvSpPr>
        <p:spPr>
          <a:xfrm>
            <a:off x="6172200" y="2912232"/>
            <a:ext cx="5095357" cy="287896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7" name="Date Placeholder 6"/>
          <p:cNvSpPr>
            <a:spLocks noGrp="1"/>
          </p:cNvSpPr>
          <p:nvPr>
            <p:ph type="dt" sz="half" idx="10"/>
          </p:nvPr>
        </p:nvSpPr>
        <p:spPr/>
        <p:txBody>
          <a:bodyPr/>
          <a:lstStyle/>
          <a:p>
            <a:fld id="{1160EA64-D806-43AC-9DF2-F8C432F32B4C}" type="datetimeFigureOut">
              <a:rPr lang="en-US" smtClean="0"/>
              <a:t>2/27/2024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smtClean="0"/>
              <a:pPr/>
              <a:t>‹N›</a:t>
            </a:fld>
            <a:endParaRPr lang="en-US" dirty="0"/>
          </a:p>
        </p:txBody>
      </p:sp>
    </p:spTree>
    <p:extLst>
      <p:ext uri="{BB962C8B-B14F-4D97-AF65-F5344CB8AC3E}">
        <p14:creationId xmlns:p14="http://schemas.microsoft.com/office/powerpoint/2010/main" val="40901748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3.jpe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18" Type="http://schemas.openxmlformats.org/officeDocument/2006/relationships/theme" Target="../theme/theme3.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17" Type="http://schemas.openxmlformats.org/officeDocument/2006/relationships/slideLayout" Target="../slideLayouts/slideLayout39.xml"/><Relationship Id="rId2" Type="http://schemas.openxmlformats.org/officeDocument/2006/relationships/slideLayout" Target="../slideLayouts/slideLayout24.xml"/><Relationship Id="rId16" Type="http://schemas.openxmlformats.org/officeDocument/2006/relationships/slideLayout" Target="../slideLayouts/slideLayout38.xml"/><Relationship Id="rId20" Type="http://schemas.openxmlformats.org/officeDocument/2006/relationships/image" Target="../media/image7.png"/><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5" Type="http://schemas.openxmlformats.org/officeDocument/2006/relationships/slideLayout" Target="../slideLayouts/slideLayout37.xml"/><Relationship Id="rId10" Type="http://schemas.openxmlformats.org/officeDocument/2006/relationships/slideLayout" Target="../slideLayouts/slideLayout32.xml"/><Relationship Id="rId19" Type="http://schemas.openxmlformats.org/officeDocument/2006/relationships/image" Target="../media/image6.png"/><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7.xml"/><Relationship Id="rId3" Type="http://schemas.openxmlformats.org/officeDocument/2006/relationships/slideLayout" Target="../slideLayouts/slideLayout42.xml"/><Relationship Id="rId7" Type="http://schemas.openxmlformats.org/officeDocument/2006/relationships/slideLayout" Target="../slideLayouts/slideLayout46.xml"/><Relationship Id="rId12" Type="http://schemas.openxmlformats.org/officeDocument/2006/relationships/theme" Target="../theme/theme4.xml"/><Relationship Id="rId2" Type="http://schemas.openxmlformats.org/officeDocument/2006/relationships/slideLayout" Target="../slideLayouts/slideLayout41.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5" Type="http://schemas.openxmlformats.org/officeDocument/2006/relationships/slideLayout" Target="../slideLayouts/slideLayout44.xml"/><Relationship Id="rId10" Type="http://schemas.openxmlformats.org/officeDocument/2006/relationships/slideLayout" Target="../slideLayouts/slideLayout49.xml"/><Relationship Id="rId4" Type="http://schemas.openxmlformats.org/officeDocument/2006/relationships/slideLayout" Target="../slideLayouts/slideLayout43.xml"/><Relationship Id="rId9" Type="http://schemas.openxmlformats.org/officeDocument/2006/relationships/slideLayout" Target="../slideLayouts/slideLayout48.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8.xml"/><Relationship Id="rId13" Type="http://schemas.openxmlformats.org/officeDocument/2006/relationships/slideLayout" Target="../slideLayouts/slideLayout63.xml"/><Relationship Id="rId3" Type="http://schemas.openxmlformats.org/officeDocument/2006/relationships/slideLayout" Target="../slideLayouts/slideLayout53.xml"/><Relationship Id="rId7" Type="http://schemas.openxmlformats.org/officeDocument/2006/relationships/slideLayout" Target="../slideLayouts/slideLayout57.xml"/><Relationship Id="rId12" Type="http://schemas.openxmlformats.org/officeDocument/2006/relationships/slideLayout" Target="../slideLayouts/slideLayout62.xml"/><Relationship Id="rId17" Type="http://schemas.openxmlformats.org/officeDocument/2006/relationships/theme" Target="../theme/theme5.xml"/><Relationship Id="rId2" Type="http://schemas.openxmlformats.org/officeDocument/2006/relationships/slideLayout" Target="../slideLayouts/slideLayout52.xml"/><Relationship Id="rId16" Type="http://schemas.openxmlformats.org/officeDocument/2006/relationships/slideLayout" Target="../slideLayouts/slideLayout66.xml"/><Relationship Id="rId1" Type="http://schemas.openxmlformats.org/officeDocument/2006/relationships/slideLayout" Target="../slideLayouts/slideLayout51.xml"/><Relationship Id="rId6" Type="http://schemas.openxmlformats.org/officeDocument/2006/relationships/slideLayout" Target="../slideLayouts/slideLayout56.xml"/><Relationship Id="rId11" Type="http://schemas.openxmlformats.org/officeDocument/2006/relationships/slideLayout" Target="../slideLayouts/slideLayout61.xml"/><Relationship Id="rId5" Type="http://schemas.openxmlformats.org/officeDocument/2006/relationships/slideLayout" Target="../slideLayouts/slideLayout55.xml"/><Relationship Id="rId15" Type="http://schemas.openxmlformats.org/officeDocument/2006/relationships/slideLayout" Target="../slideLayouts/slideLayout65.xml"/><Relationship Id="rId10" Type="http://schemas.openxmlformats.org/officeDocument/2006/relationships/slideLayout" Target="../slideLayouts/slideLayout60.xml"/><Relationship Id="rId4" Type="http://schemas.openxmlformats.org/officeDocument/2006/relationships/slideLayout" Target="../slideLayouts/slideLayout54.xml"/><Relationship Id="rId9" Type="http://schemas.openxmlformats.org/officeDocument/2006/relationships/slideLayout" Target="../slideLayouts/slideLayout59.xml"/><Relationship Id="rId14" Type="http://schemas.openxmlformats.org/officeDocument/2006/relationships/slideLayout" Target="../slideLayouts/slideLayout64.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74.xml"/><Relationship Id="rId13" Type="http://schemas.openxmlformats.org/officeDocument/2006/relationships/image" Target="../media/image11.png"/><Relationship Id="rId3" Type="http://schemas.openxmlformats.org/officeDocument/2006/relationships/slideLayout" Target="../slideLayouts/slideLayout69.xml"/><Relationship Id="rId7" Type="http://schemas.openxmlformats.org/officeDocument/2006/relationships/slideLayout" Target="../slideLayouts/slideLayout73.xml"/><Relationship Id="rId12" Type="http://schemas.openxmlformats.org/officeDocument/2006/relationships/theme" Target="../theme/theme6.xml"/><Relationship Id="rId2" Type="http://schemas.openxmlformats.org/officeDocument/2006/relationships/slideLayout" Target="../slideLayouts/slideLayout68.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5" Type="http://schemas.openxmlformats.org/officeDocument/2006/relationships/slideLayout" Target="../slideLayouts/slideLayout71.xml"/><Relationship Id="rId15" Type="http://schemas.openxmlformats.org/officeDocument/2006/relationships/image" Target="../media/image12.png"/><Relationship Id="rId10" Type="http://schemas.openxmlformats.org/officeDocument/2006/relationships/slideLayout" Target="../slideLayouts/slideLayout76.xml"/><Relationship Id="rId4" Type="http://schemas.openxmlformats.org/officeDocument/2006/relationships/slideLayout" Target="../slideLayouts/slideLayout70.xml"/><Relationship Id="rId9" Type="http://schemas.openxmlformats.org/officeDocument/2006/relationships/slideLayout" Target="../slideLayouts/slideLayout75.xml"/><Relationship Id="rId14" Type="http://schemas.microsoft.com/office/2007/relationships/hdphoto" Target="../media/hdphoto1.wdp"/></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85.xml"/><Relationship Id="rId13" Type="http://schemas.openxmlformats.org/officeDocument/2006/relationships/slideLayout" Target="../slideLayouts/slideLayout90.xml"/><Relationship Id="rId18" Type="http://schemas.openxmlformats.org/officeDocument/2006/relationships/theme" Target="../theme/theme7.xml"/><Relationship Id="rId3" Type="http://schemas.openxmlformats.org/officeDocument/2006/relationships/slideLayout" Target="../slideLayouts/slideLayout80.xml"/><Relationship Id="rId7" Type="http://schemas.openxmlformats.org/officeDocument/2006/relationships/slideLayout" Target="../slideLayouts/slideLayout84.xml"/><Relationship Id="rId12" Type="http://schemas.openxmlformats.org/officeDocument/2006/relationships/slideLayout" Target="../slideLayouts/slideLayout89.xml"/><Relationship Id="rId17" Type="http://schemas.openxmlformats.org/officeDocument/2006/relationships/slideLayout" Target="../slideLayouts/slideLayout94.xml"/><Relationship Id="rId2" Type="http://schemas.openxmlformats.org/officeDocument/2006/relationships/slideLayout" Target="../slideLayouts/slideLayout79.xml"/><Relationship Id="rId16" Type="http://schemas.openxmlformats.org/officeDocument/2006/relationships/slideLayout" Target="../slideLayouts/slideLayout93.xml"/><Relationship Id="rId1" Type="http://schemas.openxmlformats.org/officeDocument/2006/relationships/slideLayout" Target="../slideLayouts/slideLayout78.xml"/><Relationship Id="rId6" Type="http://schemas.openxmlformats.org/officeDocument/2006/relationships/slideLayout" Target="../slideLayouts/slideLayout83.xml"/><Relationship Id="rId11" Type="http://schemas.openxmlformats.org/officeDocument/2006/relationships/slideLayout" Target="../slideLayouts/slideLayout88.xml"/><Relationship Id="rId5" Type="http://schemas.openxmlformats.org/officeDocument/2006/relationships/slideLayout" Target="../slideLayouts/slideLayout82.xml"/><Relationship Id="rId15" Type="http://schemas.openxmlformats.org/officeDocument/2006/relationships/slideLayout" Target="../slideLayouts/slideLayout92.xml"/><Relationship Id="rId10" Type="http://schemas.openxmlformats.org/officeDocument/2006/relationships/slideLayout" Target="../slideLayouts/slideLayout87.xml"/><Relationship Id="rId19" Type="http://schemas.openxmlformats.org/officeDocument/2006/relationships/image" Target="../media/image15.png"/><Relationship Id="rId4" Type="http://schemas.openxmlformats.org/officeDocument/2006/relationships/slideLayout" Target="../slideLayouts/slideLayout81.xml"/><Relationship Id="rId9" Type="http://schemas.openxmlformats.org/officeDocument/2006/relationships/slideLayout" Target="../slideLayouts/slideLayout86.xml"/><Relationship Id="rId14" Type="http://schemas.openxmlformats.org/officeDocument/2006/relationships/slideLayout" Target="../slideLayouts/slideLayout91.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02.xml"/><Relationship Id="rId13" Type="http://schemas.openxmlformats.org/officeDocument/2006/relationships/slideLayout" Target="../slideLayouts/slideLayout107.xml"/><Relationship Id="rId18" Type="http://schemas.openxmlformats.org/officeDocument/2006/relationships/theme" Target="../theme/theme8.xml"/><Relationship Id="rId3" Type="http://schemas.openxmlformats.org/officeDocument/2006/relationships/slideLayout" Target="../slideLayouts/slideLayout97.xml"/><Relationship Id="rId7" Type="http://schemas.openxmlformats.org/officeDocument/2006/relationships/slideLayout" Target="../slideLayouts/slideLayout101.xml"/><Relationship Id="rId12" Type="http://schemas.openxmlformats.org/officeDocument/2006/relationships/slideLayout" Target="../slideLayouts/slideLayout106.xml"/><Relationship Id="rId17" Type="http://schemas.openxmlformats.org/officeDocument/2006/relationships/slideLayout" Target="../slideLayouts/slideLayout111.xml"/><Relationship Id="rId2" Type="http://schemas.openxmlformats.org/officeDocument/2006/relationships/slideLayout" Target="../slideLayouts/slideLayout96.xml"/><Relationship Id="rId16" Type="http://schemas.openxmlformats.org/officeDocument/2006/relationships/slideLayout" Target="../slideLayouts/slideLayout110.xml"/><Relationship Id="rId1" Type="http://schemas.openxmlformats.org/officeDocument/2006/relationships/slideLayout" Target="../slideLayouts/slideLayout95.xml"/><Relationship Id="rId6" Type="http://schemas.openxmlformats.org/officeDocument/2006/relationships/slideLayout" Target="../slideLayouts/slideLayout100.xml"/><Relationship Id="rId11" Type="http://schemas.openxmlformats.org/officeDocument/2006/relationships/slideLayout" Target="../slideLayouts/slideLayout105.xml"/><Relationship Id="rId5" Type="http://schemas.openxmlformats.org/officeDocument/2006/relationships/slideLayout" Target="../slideLayouts/slideLayout99.xml"/><Relationship Id="rId15" Type="http://schemas.openxmlformats.org/officeDocument/2006/relationships/slideLayout" Target="../slideLayouts/slideLayout109.xml"/><Relationship Id="rId10" Type="http://schemas.openxmlformats.org/officeDocument/2006/relationships/slideLayout" Target="../slideLayouts/slideLayout104.xml"/><Relationship Id="rId4" Type="http://schemas.openxmlformats.org/officeDocument/2006/relationships/slideLayout" Target="../slideLayouts/slideLayout98.xml"/><Relationship Id="rId9" Type="http://schemas.openxmlformats.org/officeDocument/2006/relationships/slideLayout" Target="../slideLayouts/slideLayout103.xml"/><Relationship Id="rId14" Type="http://schemas.openxmlformats.org/officeDocument/2006/relationships/slideLayout" Target="../slideLayouts/slideLayout10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1295400" y="1700213"/>
            <a:ext cx="9889067" cy="508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ru-RU"/>
              <a:t>Click to edit Master title style</a:t>
            </a:r>
          </a:p>
        </p:txBody>
      </p:sp>
      <p:sp>
        <p:nvSpPr>
          <p:cNvPr id="1027" name="Rectangle 3"/>
          <p:cNvSpPr>
            <a:spLocks noGrp="1" noChangeArrowheads="1"/>
          </p:cNvSpPr>
          <p:nvPr>
            <p:ph type="body" idx="1"/>
          </p:nvPr>
        </p:nvSpPr>
        <p:spPr bwMode="auto">
          <a:xfrm>
            <a:off x="1390651" y="2708276"/>
            <a:ext cx="9889067" cy="374491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ru-RU"/>
              <a:t>Click to edit Master text styles</a:t>
            </a:r>
          </a:p>
          <a:p>
            <a:pPr lvl="1"/>
            <a:r>
              <a:rPr lang="ru-RU"/>
              <a:t>Second level</a:t>
            </a:r>
          </a:p>
          <a:p>
            <a:pPr lvl="2"/>
            <a:r>
              <a:rPr lang="ru-RU"/>
              <a:t>Third level</a:t>
            </a:r>
          </a:p>
          <a:p>
            <a:pPr lvl="3"/>
            <a:r>
              <a:rPr lang="ru-RU"/>
              <a:t>Fourth level</a:t>
            </a:r>
          </a:p>
          <a:p>
            <a:pPr lvl="4"/>
            <a:r>
              <a:rPr lang="ru-RU"/>
              <a:t>Fifth level</a:t>
            </a:r>
          </a:p>
        </p:txBody>
      </p:sp>
    </p:spTree>
    <p:extLst>
      <p:ext uri="{BB962C8B-B14F-4D97-AF65-F5344CB8AC3E}">
        <p14:creationId xmlns:p14="http://schemas.microsoft.com/office/powerpoint/2010/main" val="184331160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rtl="0" fontAlgn="base">
        <a:spcBef>
          <a:spcPct val="0"/>
        </a:spcBef>
        <a:spcAft>
          <a:spcPct val="0"/>
        </a:spcAft>
        <a:defRPr sz="3600">
          <a:solidFill>
            <a:schemeClr val="bg1"/>
          </a:solidFill>
          <a:latin typeface="+mj-lt"/>
          <a:ea typeface="+mj-ea"/>
          <a:cs typeface="+mj-cs"/>
        </a:defRPr>
      </a:lvl1pPr>
      <a:lvl2pPr algn="l" rtl="0" fontAlgn="base">
        <a:spcBef>
          <a:spcPct val="0"/>
        </a:spcBef>
        <a:spcAft>
          <a:spcPct val="0"/>
        </a:spcAft>
        <a:defRPr sz="3600">
          <a:solidFill>
            <a:schemeClr val="bg1"/>
          </a:solidFill>
          <a:latin typeface="DIN Engschrift Std" pitchFamily="50" charset="0"/>
        </a:defRPr>
      </a:lvl2pPr>
      <a:lvl3pPr algn="l" rtl="0" fontAlgn="base">
        <a:spcBef>
          <a:spcPct val="0"/>
        </a:spcBef>
        <a:spcAft>
          <a:spcPct val="0"/>
        </a:spcAft>
        <a:defRPr sz="3600">
          <a:solidFill>
            <a:schemeClr val="bg1"/>
          </a:solidFill>
          <a:latin typeface="DIN Engschrift Std" pitchFamily="50" charset="0"/>
        </a:defRPr>
      </a:lvl3pPr>
      <a:lvl4pPr algn="l" rtl="0" fontAlgn="base">
        <a:spcBef>
          <a:spcPct val="0"/>
        </a:spcBef>
        <a:spcAft>
          <a:spcPct val="0"/>
        </a:spcAft>
        <a:defRPr sz="3600">
          <a:solidFill>
            <a:schemeClr val="bg1"/>
          </a:solidFill>
          <a:latin typeface="DIN Engschrift Std" pitchFamily="50" charset="0"/>
        </a:defRPr>
      </a:lvl4pPr>
      <a:lvl5pPr algn="l" rtl="0" fontAlgn="base">
        <a:spcBef>
          <a:spcPct val="0"/>
        </a:spcBef>
        <a:spcAft>
          <a:spcPct val="0"/>
        </a:spcAft>
        <a:defRPr sz="3600">
          <a:solidFill>
            <a:schemeClr val="bg1"/>
          </a:solidFill>
          <a:latin typeface="DIN Engschrift Std" pitchFamily="50" charset="0"/>
        </a:defRPr>
      </a:lvl5pPr>
      <a:lvl6pPr marL="457200" algn="l" rtl="0" fontAlgn="base">
        <a:spcBef>
          <a:spcPct val="0"/>
        </a:spcBef>
        <a:spcAft>
          <a:spcPct val="0"/>
        </a:spcAft>
        <a:defRPr sz="3600">
          <a:solidFill>
            <a:schemeClr val="bg1"/>
          </a:solidFill>
          <a:latin typeface="DIN Engschrift Std" pitchFamily="50" charset="0"/>
        </a:defRPr>
      </a:lvl6pPr>
      <a:lvl7pPr marL="914400" algn="l" rtl="0" fontAlgn="base">
        <a:spcBef>
          <a:spcPct val="0"/>
        </a:spcBef>
        <a:spcAft>
          <a:spcPct val="0"/>
        </a:spcAft>
        <a:defRPr sz="3600">
          <a:solidFill>
            <a:schemeClr val="bg1"/>
          </a:solidFill>
          <a:latin typeface="DIN Engschrift Std" pitchFamily="50" charset="0"/>
        </a:defRPr>
      </a:lvl7pPr>
      <a:lvl8pPr marL="1371600" algn="l" rtl="0" fontAlgn="base">
        <a:spcBef>
          <a:spcPct val="0"/>
        </a:spcBef>
        <a:spcAft>
          <a:spcPct val="0"/>
        </a:spcAft>
        <a:defRPr sz="3600">
          <a:solidFill>
            <a:schemeClr val="bg1"/>
          </a:solidFill>
          <a:latin typeface="DIN Engschrift Std" pitchFamily="50" charset="0"/>
        </a:defRPr>
      </a:lvl8pPr>
      <a:lvl9pPr marL="1828800" algn="l" rtl="0" fontAlgn="base">
        <a:spcBef>
          <a:spcPct val="0"/>
        </a:spcBef>
        <a:spcAft>
          <a:spcPct val="0"/>
        </a:spcAft>
        <a:defRPr sz="3600">
          <a:solidFill>
            <a:schemeClr val="bg1"/>
          </a:solidFill>
          <a:latin typeface="DIN Engschrift Std" pitchFamily="50" charset="0"/>
        </a:defRPr>
      </a:lvl9pPr>
    </p:titleStyle>
    <p:bodyStyle>
      <a:lvl1pPr marL="342900" indent="-342900" algn="l" rtl="0" fontAlgn="base">
        <a:spcBef>
          <a:spcPct val="20000"/>
        </a:spcBef>
        <a:spcAft>
          <a:spcPct val="0"/>
        </a:spcAft>
        <a:buChar char="•"/>
        <a:defRPr sz="2800">
          <a:solidFill>
            <a:srgbClr val="666666"/>
          </a:solidFill>
          <a:latin typeface="+mn-lt"/>
          <a:ea typeface="+mn-ea"/>
          <a:cs typeface="+mn-cs"/>
        </a:defRPr>
      </a:lvl1pPr>
      <a:lvl2pPr marL="742950" indent="-285750" algn="l" rtl="0" fontAlgn="base">
        <a:spcBef>
          <a:spcPct val="20000"/>
        </a:spcBef>
        <a:spcAft>
          <a:spcPct val="0"/>
        </a:spcAft>
        <a:buChar char="–"/>
        <a:defRPr sz="2400">
          <a:solidFill>
            <a:srgbClr val="666666"/>
          </a:solidFill>
          <a:latin typeface="+mn-lt"/>
        </a:defRPr>
      </a:lvl2pPr>
      <a:lvl3pPr marL="1143000" indent="-228600" algn="l" rtl="0" fontAlgn="base">
        <a:spcBef>
          <a:spcPct val="20000"/>
        </a:spcBef>
        <a:spcAft>
          <a:spcPct val="0"/>
        </a:spcAft>
        <a:buChar char="•"/>
        <a:defRPr sz="2400">
          <a:solidFill>
            <a:srgbClr val="666666"/>
          </a:solidFill>
          <a:latin typeface="+mn-lt"/>
        </a:defRPr>
      </a:lvl3pPr>
      <a:lvl4pPr marL="1600200" indent="-228600" algn="l" rtl="0" fontAlgn="base">
        <a:spcBef>
          <a:spcPct val="20000"/>
        </a:spcBef>
        <a:spcAft>
          <a:spcPct val="0"/>
        </a:spcAft>
        <a:buChar char="–"/>
        <a:defRPr sz="2000">
          <a:solidFill>
            <a:srgbClr val="666666"/>
          </a:solidFill>
          <a:latin typeface="+mn-lt"/>
        </a:defRPr>
      </a:lvl4pPr>
      <a:lvl5pPr marL="2057400" indent="-228600" algn="l" rtl="0" fontAlgn="base">
        <a:spcBef>
          <a:spcPct val="20000"/>
        </a:spcBef>
        <a:spcAft>
          <a:spcPct val="0"/>
        </a:spcAft>
        <a:buChar char="»"/>
        <a:defRPr sz="2000">
          <a:solidFill>
            <a:srgbClr val="666666"/>
          </a:solidFill>
          <a:latin typeface="+mn-lt"/>
        </a:defRPr>
      </a:lvl5pPr>
      <a:lvl6pPr marL="2514600" indent="-228600" algn="l" rtl="0" fontAlgn="base">
        <a:spcBef>
          <a:spcPct val="20000"/>
        </a:spcBef>
        <a:spcAft>
          <a:spcPct val="0"/>
        </a:spcAft>
        <a:buChar char="»"/>
        <a:defRPr sz="2000">
          <a:solidFill>
            <a:srgbClr val="666666"/>
          </a:solidFill>
          <a:latin typeface="+mn-lt"/>
        </a:defRPr>
      </a:lvl6pPr>
      <a:lvl7pPr marL="2971800" indent="-228600" algn="l" rtl="0" fontAlgn="base">
        <a:spcBef>
          <a:spcPct val="20000"/>
        </a:spcBef>
        <a:spcAft>
          <a:spcPct val="0"/>
        </a:spcAft>
        <a:buChar char="»"/>
        <a:defRPr sz="2000">
          <a:solidFill>
            <a:srgbClr val="666666"/>
          </a:solidFill>
          <a:latin typeface="+mn-lt"/>
        </a:defRPr>
      </a:lvl7pPr>
      <a:lvl8pPr marL="3429000" indent="-228600" algn="l" rtl="0" fontAlgn="base">
        <a:spcBef>
          <a:spcPct val="20000"/>
        </a:spcBef>
        <a:spcAft>
          <a:spcPct val="0"/>
        </a:spcAft>
        <a:buChar char="»"/>
        <a:defRPr sz="2000">
          <a:solidFill>
            <a:srgbClr val="666666"/>
          </a:solidFill>
          <a:latin typeface="+mn-lt"/>
        </a:defRPr>
      </a:lvl8pPr>
      <a:lvl9pPr marL="3886200" indent="-228600" algn="l" rtl="0" fontAlgn="base">
        <a:spcBef>
          <a:spcPct val="20000"/>
        </a:spcBef>
        <a:spcAft>
          <a:spcPct val="0"/>
        </a:spcAft>
        <a:buChar char="»"/>
        <a:defRPr sz="2000">
          <a:solidFill>
            <a:srgbClr val="666666"/>
          </a:solidFill>
          <a:latin typeface="+mn-lt"/>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90466" name="Rectangle 2"/>
          <p:cNvSpPr>
            <a:spLocks noGrp="1" noChangeArrowheads="1"/>
          </p:cNvSpPr>
          <p:nvPr>
            <p:ph type="title"/>
          </p:nvPr>
        </p:nvSpPr>
        <p:spPr bwMode="auto">
          <a:xfrm>
            <a:off x="2544233" y="274638"/>
            <a:ext cx="8942917" cy="1143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ru-RU"/>
              <a:t>Click to edit Master title style</a:t>
            </a:r>
          </a:p>
        </p:txBody>
      </p:sp>
      <p:sp>
        <p:nvSpPr>
          <p:cNvPr id="190467" name="Rectangle 3"/>
          <p:cNvSpPr>
            <a:spLocks noGrp="1" noChangeArrowheads="1"/>
          </p:cNvSpPr>
          <p:nvPr>
            <p:ph type="body" idx="1"/>
          </p:nvPr>
        </p:nvSpPr>
        <p:spPr bwMode="auto">
          <a:xfrm>
            <a:off x="2544234" y="1600201"/>
            <a:ext cx="9038167"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ru-RU"/>
              <a:t>Click to edit Master text styles</a:t>
            </a:r>
          </a:p>
          <a:p>
            <a:pPr lvl="1"/>
            <a:r>
              <a:rPr lang="ru-RU"/>
              <a:t>Second level</a:t>
            </a:r>
          </a:p>
          <a:p>
            <a:pPr lvl="2"/>
            <a:r>
              <a:rPr lang="ru-RU"/>
              <a:t>Third level</a:t>
            </a:r>
          </a:p>
          <a:p>
            <a:pPr lvl="3"/>
            <a:r>
              <a:rPr lang="ru-RU"/>
              <a:t>Fourth level</a:t>
            </a:r>
          </a:p>
          <a:p>
            <a:pPr lvl="4"/>
            <a:r>
              <a:rPr lang="ru-RU"/>
              <a:t>Fifth level</a:t>
            </a:r>
          </a:p>
        </p:txBody>
      </p:sp>
      <p:sp>
        <p:nvSpPr>
          <p:cNvPr id="190468" name="Rectangle 4"/>
          <p:cNvSpPr>
            <a:spLocks noGrp="1" noChangeArrowheads="1"/>
          </p:cNvSpPr>
          <p:nvPr>
            <p:ph type="dt" sz="half" idx="2"/>
          </p:nvPr>
        </p:nvSpPr>
        <p:spPr bwMode="auto">
          <a:xfrm>
            <a:off x="609600" y="6245225"/>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b="0"/>
            </a:lvl1pPr>
          </a:lstStyle>
          <a:p>
            <a:endParaRPr lang="ru-RU"/>
          </a:p>
        </p:txBody>
      </p:sp>
      <p:sp>
        <p:nvSpPr>
          <p:cNvPr id="190469" name="Rectangle 5"/>
          <p:cNvSpPr>
            <a:spLocks noGrp="1" noChangeArrowheads="1"/>
          </p:cNvSpPr>
          <p:nvPr>
            <p:ph type="ftr" sz="quarter" idx="3"/>
          </p:nvPr>
        </p:nvSpPr>
        <p:spPr bwMode="auto">
          <a:xfrm>
            <a:off x="4165600" y="6245225"/>
            <a:ext cx="3860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b="0"/>
            </a:lvl1pPr>
          </a:lstStyle>
          <a:p>
            <a:endParaRPr lang="ru-RU"/>
          </a:p>
        </p:txBody>
      </p:sp>
      <p:sp>
        <p:nvSpPr>
          <p:cNvPr id="190470" name="Rectangle 6"/>
          <p:cNvSpPr>
            <a:spLocks noGrp="1" noChangeArrowheads="1"/>
          </p:cNvSpPr>
          <p:nvPr>
            <p:ph type="sldNum" sz="quarter" idx="4"/>
          </p:nvPr>
        </p:nvSpPr>
        <p:spPr bwMode="auto">
          <a:xfrm>
            <a:off x="8737600" y="6245225"/>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b="0"/>
            </a:lvl1pPr>
          </a:lstStyle>
          <a:p>
            <a:fld id="{C67042B7-9530-46F3-B978-71D3059842BA}" type="slidenum">
              <a:rPr lang="ru-RU"/>
              <a:pPr/>
              <a:t>‹N›</a:t>
            </a:fld>
            <a:endParaRPr lang="ru-RU"/>
          </a:p>
        </p:txBody>
      </p:sp>
    </p:spTree>
    <p:extLst>
      <p:ext uri="{BB962C8B-B14F-4D97-AF65-F5344CB8AC3E}">
        <p14:creationId xmlns:p14="http://schemas.microsoft.com/office/powerpoint/2010/main" val="3375993169"/>
      </p:ext>
    </p:extLst>
  </p:cSld>
  <p:clrMap bg1="lt1" tx1="dk1" bg2="lt2" tx2="dk2" accent1="accent1" accent2="accent2" accent3="accent3" accent4="accent4" accent5="accent5" accent6="accent6" hlink="hlink" folHlink="folHlink"/>
  <p:sldLayoutIdLst>
    <p:sldLayoutId id="2147483719" r:id="rId1"/>
    <p:sldLayoutId id="2147483720" r:id="rId2"/>
    <p:sldLayoutId id="2147483721" r:id="rId3"/>
    <p:sldLayoutId id="2147483722" r:id="rId4"/>
    <p:sldLayoutId id="2147483723" r:id="rId5"/>
    <p:sldLayoutId id="2147483724" r:id="rId6"/>
    <p:sldLayoutId id="2147483725" r:id="rId7"/>
    <p:sldLayoutId id="2147483726" r:id="rId8"/>
    <p:sldLayoutId id="2147483727" r:id="rId9"/>
    <p:sldLayoutId id="2147483728" r:id="rId10"/>
    <p:sldLayoutId id="2147483729" r:id="rId11"/>
  </p:sldLayoutIdLst>
  <p:txStyles>
    <p:titleStyle>
      <a:lvl1pPr algn="l" rtl="0" fontAlgn="base">
        <a:spcBef>
          <a:spcPct val="0"/>
        </a:spcBef>
        <a:spcAft>
          <a:spcPct val="0"/>
        </a:spcAft>
        <a:defRPr sz="4400">
          <a:solidFill>
            <a:srgbClr val="666666"/>
          </a:solidFill>
          <a:latin typeface="+mj-lt"/>
          <a:ea typeface="+mj-ea"/>
          <a:cs typeface="+mj-cs"/>
        </a:defRPr>
      </a:lvl1pPr>
      <a:lvl2pPr algn="l" rtl="0" fontAlgn="base">
        <a:spcBef>
          <a:spcPct val="0"/>
        </a:spcBef>
        <a:spcAft>
          <a:spcPct val="0"/>
        </a:spcAft>
        <a:defRPr sz="4400">
          <a:solidFill>
            <a:srgbClr val="666666"/>
          </a:solidFill>
          <a:latin typeface="DIN Engschrift Std" pitchFamily="50" charset="0"/>
        </a:defRPr>
      </a:lvl2pPr>
      <a:lvl3pPr algn="l" rtl="0" fontAlgn="base">
        <a:spcBef>
          <a:spcPct val="0"/>
        </a:spcBef>
        <a:spcAft>
          <a:spcPct val="0"/>
        </a:spcAft>
        <a:defRPr sz="4400">
          <a:solidFill>
            <a:srgbClr val="666666"/>
          </a:solidFill>
          <a:latin typeface="DIN Engschrift Std" pitchFamily="50" charset="0"/>
        </a:defRPr>
      </a:lvl3pPr>
      <a:lvl4pPr algn="l" rtl="0" fontAlgn="base">
        <a:spcBef>
          <a:spcPct val="0"/>
        </a:spcBef>
        <a:spcAft>
          <a:spcPct val="0"/>
        </a:spcAft>
        <a:defRPr sz="4400">
          <a:solidFill>
            <a:srgbClr val="666666"/>
          </a:solidFill>
          <a:latin typeface="DIN Engschrift Std" pitchFamily="50" charset="0"/>
        </a:defRPr>
      </a:lvl4pPr>
      <a:lvl5pPr algn="l" rtl="0" fontAlgn="base">
        <a:spcBef>
          <a:spcPct val="0"/>
        </a:spcBef>
        <a:spcAft>
          <a:spcPct val="0"/>
        </a:spcAft>
        <a:defRPr sz="4400">
          <a:solidFill>
            <a:srgbClr val="666666"/>
          </a:solidFill>
          <a:latin typeface="DIN Engschrift Std" pitchFamily="50" charset="0"/>
        </a:defRPr>
      </a:lvl5pPr>
      <a:lvl6pPr marL="457200" algn="l" rtl="0" fontAlgn="base">
        <a:spcBef>
          <a:spcPct val="0"/>
        </a:spcBef>
        <a:spcAft>
          <a:spcPct val="0"/>
        </a:spcAft>
        <a:defRPr sz="4400">
          <a:solidFill>
            <a:srgbClr val="666666"/>
          </a:solidFill>
          <a:latin typeface="DIN Engschrift Std" pitchFamily="50" charset="0"/>
        </a:defRPr>
      </a:lvl6pPr>
      <a:lvl7pPr marL="914400" algn="l" rtl="0" fontAlgn="base">
        <a:spcBef>
          <a:spcPct val="0"/>
        </a:spcBef>
        <a:spcAft>
          <a:spcPct val="0"/>
        </a:spcAft>
        <a:defRPr sz="4400">
          <a:solidFill>
            <a:srgbClr val="666666"/>
          </a:solidFill>
          <a:latin typeface="DIN Engschrift Std" pitchFamily="50" charset="0"/>
        </a:defRPr>
      </a:lvl7pPr>
      <a:lvl8pPr marL="1371600" algn="l" rtl="0" fontAlgn="base">
        <a:spcBef>
          <a:spcPct val="0"/>
        </a:spcBef>
        <a:spcAft>
          <a:spcPct val="0"/>
        </a:spcAft>
        <a:defRPr sz="4400">
          <a:solidFill>
            <a:srgbClr val="666666"/>
          </a:solidFill>
          <a:latin typeface="DIN Engschrift Std" pitchFamily="50" charset="0"/>
        </a:defRPr>
      </a:lvl8pPr>
      <a:lvl9pPr marL="1828800" algn="l" rtl="0" fontAlgn="base">
        <a:spcBef>
          <a:spcPct val="0"/>
        </a:spcBef>
        <a:spcAft>
          <a:spcPct val="0"/>
        </a:spcAft>
        <a:defRPr sz="4400">
          <a:solidFill>
            <a:srgbClr val="666666"/>
          </a:solidFill>
          <a:latin typeface="DIN Engschrift Std" pitchFamily="50" charset="0"/>
        </a:defRPr>
      </a:lvl9pPr>
    </p:titleStyle>
    <p:bodyStyle>
      <a:lvl1pPr marL="342900" indent="-342900" algn="l" rtl="0" fontAlgn="base">
        <a:spcBef>
          <a:spcPct val="20000"/>
        </a:spcBef>
        <a:spcAft>
          <a:spcPct val="0"/>
        </a:spcAft>
        <a:buChar char="•"/>
        <a:defRPr sz="3200">
          <a:solidFill>
            <a:srgbClr val="666666"/>
          </a:solidFill>
          <a:latin typeface="+mn-lt"/>
          <a:ea typeface="+mn-ea"/>
          <a:cs typeface="+mn-cs"/>
        </a:defRPr>
      </a:lvl1pPr>
      <a:lvl2pPr marL="742950" indent="-285750" algn="l" rtl="0" fontAlgn="base">
        <a:spcBef>
          <a:spcPct val="20000"/>
        </a:spcBef>
        <a:spcAft>
          <a:spcPct val="0"/>
        </a:spcAft>
        <a:buChar char="–"/>
        <a:defRPr sz="2800">
          <a:solidFill>
            <a:srgbClr val="666666"/>
          </a:solidFill>
          <a:latin typeface="+mn-lt"/>
        </a:defRPr>
      </a:lvl2pPr>
      <a:lvl3pPr marL="1143000" indent="-228600" algn="l" rtl="0" fontAlgn="base">
        <a:spcBef>
          <a:spcPct val="20000"/>
        </a:spcBef>
        <a:spcAft>
          <a:spcPct val="0"/>
        </a:spcAft>
        <a:buChar char="•"/>
        <a:defRPr sz="2400">
          <a:solidFill>
            <a:srgbClr val="666666"/>
          </a:solidFill>
          <a:latin typeface="+mn-lt"/>
        </a:defRPr>
      </a:lvl3pPr>
      <a:lvl4pPr marL="1600200" indent="-228600" algn="l" rtl="0" fontAlgn="base">
        <a:spcBef>
          <a:spcPct val="20000"/>
        </a:spcBef>
        <a:spcAft>
          <a:spcPct val="0"/>
        </a:spcAft>
        <a:buChar char="–"/>
        <a:defRPr sz="2000">
          <a:solidFill>
            <a:srgbClr val="666666"/>
          </a:solidFill>
          <a:latin typeface="+mn-lt"/>
        </a:defRPr>
      </a:lvl4pPr>
      <a:lvl5pPr marL="2057400" indent="-228600" algn="l" rtl="0" fontAlgn="base">
        <a:spcBef>
          <a:spcPct val="20000"/>
        </a:spcBef>
        <a:spcAft>
          <a:spcPct val="0"/>
        </a:spcAft>
        <a:buChar char="»"/>
        <a:defRPr sz="2000">
          <a:solidFill>
            <a:srgbClr val="666666"/>
          </a:solidFill>
          <a:latin typeface="+mn-lt"/>
        </a:defRPr>
      </a:lvl5pPr>
      <a:lvl6pPr marL="2514600" indent="-228600" algn="l" rtl="0" fontAlgn="base">
        <a:spcBef>
          <a:spcPct val="20000"/>
        </a:spcBef>
        <a:spcAft>
          <a:spcPct val="0"/>
        </a:spcAft>
        <a:buChar char="»"/>
        <a:defRPr sz="2000">
          <a:solidFill>
            <a:srgbClr val="666666"/>
          </a:solidFill>
          <a:latin typeface="+mn-lt"/>
        </a:defRPr>
      </a:lvl6pPr>
      <a:lvl7pPr marL="2971800" indent="-228600" algn="l" rtl="0" fontAlgn="base">
        <a:spcBef>
          <a:spcPct val="20000"/>
        </a:spcBef>
        <a:spcAft>
          <a:spcPct val="0"/>
        </a:spcAft>
        <a:buChar char="»"/>
        <a:defRPr sz="2000">
          <a:solidFill>
            <a:srgbClr val="666666"/>
          </a:solidFill>
          <a:latin typeface="+mn-lt"/>
        </a:defRPr>
      </a:lvl7pPr>
      <a:lvl8pPr marL="3429000" indent="-228600" algn="l" rtl="0" fontAlgn="base">
        <a:spcBef>
          <a:spcPct val="20000"/>
        </a:spcBef>
        <a:spcAft>
          <a:spcPct val="0"/>
        </a:spcAft>
        <a:buChar char="»"/>
        <a:defRPr sz="2000">
          <a:solidFill>
            <a:srgbClr val="666666"/>
          </a:solidFill>
          <a:latin typeface="+mn-lt"/>
        </a:defRPr>
      </a:lvl8pPr>
      <a:lvl9pPr marL="3886200" indent="-228600" algn="l" rtl="0" fontAlgn="base">
        <a:spcBef>
          <a:spcPct val="20000"/>
        </a:spcBef>
        <a:spcAft>
          <a:spcPct val="0"/>
        </a:spcAft>
        <a:buChar char="»"/>
        <a:defRPr sz="2000">
          <a:solidFill>
            <a:srgbClr val="666666"/>
          </a:solidFill>
          <a:latin typeface="+mn-lt"/>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it-IT"/>
              <a:t>Fare clic per modificare lo stile del titolo dello schema</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2/27/2024</a:t>
            </a:fld>
            <a:endParaRPr lang="en-US" dirty="0"/>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‹N›</a:t>
            </a:fld>
            <a:endParaRPr lang="en-US" dirty="0"/>
          </a:p>
        </p:txBody>
      </p:sp>
    </p:spTree>
    <p:extLst>
      <p:ext uri="{BB962C8B-B14F-4D97-AF65-F5344CB8AC3E}">
        <p14:creationId xmlns:p14="http://schemas.microsoft.com/office/powerpoint/2010/main" val="2574587736"/>
      </p:ext>
    </p:extLst>
  </p:cSld>
  <p:clrMap bg1="lt1" tx1="dk1" bg2="lt2" tx2="dk2" accent1="accent1" accent2="accent2" accent3="accent3" accent4="accent4" accent5="accent5" accent6="accent6" hlink="hlink" folHlink="folHlink"/>
  <p:sldLayoutIdLst>
    <p:sldLayoutId id="2147483743" r:id="rId1"/>
    <p:sldLayoutId id="2147483744" r:id="rId2"/>
    <p:sldLayoutId id="2147483745" r:id="rId3"/>
    <p:sldLayoutId id="2147483746" r:id="rId4"/>
    <p:sldLayoutId id="2147483747" r:id="rId5"/>
    <p:sldLayoutId id="2147483748" r:id="rId6"/>
    <p:sldLayoutId id="2147483749" r:id="rId7"/>
    <p:sldLayoutId id="2147483750" r:id="rId8"/>
    <p:sldLayoutId id="2147483751" r:id="rId9"/>
    <p:sldLayoutId id="2147483752" r:id="rId10"/>
    <p:sldLayoutId id="2147483753" r:id="rId11"/>
    <p:sldLayoutId id="2147483754" r:id="rId12"/>
    <p:sldLayoutId id="2147483755" r:id="rId13"/>
    <p:sldLayoutId id="2147483756" r:id="rId14"/>
    <p:sldLayoutId id="2147483757" r:id="rId15"/>
    <p:sldLayoutId id="2147483758" r:id="rId16"/>
    <p:sldLayoutId id="2147483759"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a:extLst>
              <a:ext uri="{FF2B5EF4-FFF2-40B4-BE49-F238E27FC236}">
                <a16:creationId xmlns:a16="http://schemas.microsoft.com/office/drawing/2014/main" id="{361ADD1B-9590-4853-8F18-8D50CB3E2D7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60BCE1D0-A8A8-4F39-93D7-66F7B5D2A79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06C13B80-04C6-49B9-A018-1ED3C8328A7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742825F-836E-4E48-9AB4-E72AA938AA98}" type="datetimeFigureOut">
              <a:rPr lang="it-IT" smtClean="0"/>
              <a:t>27/02/2024</a:t>
            </a:fld>
            <a:endParaRPr lang="it-IT"/>
          </a:p>
        </p:txBody>
      </p:sp>
      <p:sp>
        <p:nvSpPr>
          <p:cNvPr id="5" name="Segnaposto piè di pagina 4">
            <a:extLst>
              <a:ext uri="{FF2B5EF4-FFF2-40B4-BE49-F238E27FC236}">
                <a16:creationId xmlns:a16="http://schemas.microsoft.com/office/drawing/2014/main" id="{62C33B10-3082-4B00-9852-1FD26E3C0BF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t-IT"/>
          </a:p>
        </p:txBody>
      </p:sp>
      <p:sp>
        <p:nvSpPr>
          <p:cNvPr id="6" name="Segnaposto numero diapositiva 5">
            <a:extLst>
              <a:ext uri="{FF2B5EF4-FFF2-40B4-BE49-F238E27FC236}">
                <a16:creationId xmlns:a16="http://schemas.microsoft.com/office/drawing/2014/main" id="{79F62FF2-8A18-4D13-BEE1-AE41F851F2A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DC6D80-944A-43B9-8BAA-4941D6754BD9}" type="slidenum">
              <a:rPr lang="it-IT" smtClean="0"/>
              <a:t>‹N›</a:t>
            </a:fld>
            <a:endParaRPr lang="it-IT"/>
          </a:p>
        </p:txBody>
      </p:sp>
    </p:spTree>
    <p:extLst>
      <p:ext uri="{BB962C8B-B14F-4D97-AF65-F5344CB8AC3E}">
        <p14:creationId xmlns:p14="http://schemas.microsoft.com/office/powerpoint/2010/main" val="3254350699"/>
      </p:ext>
    </p:extLst>
  </p:cSld>
  <p:clrMap bg1="lt1" tx1="dk1" bg2="lt2" tx2="dk2" accent1="accent1" accent2="accent2" accent3="accent3" accent4="accent4" accent5="accent5" accent6="accent6" hlink="hlink" folHlink="folHlink"/>
  <p:sldLayoutIdLst>
    <p:sldLayoutId id="2147483851" r:id="rId1"/>
    <p:sldLayoutId id="2147483852" r:id="rId2"/>
    <p:sldLayoutId id="2147483853" r:id="rId3"/>
    <p:sldLayoutId id="2147483854" r:id="rId4"/>
    <p:sldLayoutId id="2147483855" r:id="rId5"/>
    <p:sldLayoutId id="2147483856" r:id="rId6"/>
    <p:sldLayoutId id="2147483857" r:id="rId7"/>
    <p:sldLayoutId id="2147483858" r:id="rId8"/>
    <p:sldLayoutId id="2147483859" r:id="rId9"/>
    <p:sldLayoutId id="2147483860" r:id="rId10"/>
    <p:sldLayoutId id="214748386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it-IT"/>
              <a:t>Fare clic per modificare lo stile del titolo dello schema</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2/27/2024</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pPr/>
              <a:t>‹N›</a:t>
            </a:fld>
            <a:endParaRPr lang="en-US" dirty="0"/>
          </a:p>
        </p:txBody>
      </p:sp>
    </p:spTree>
    <p:extLst>
      <p:ext uri="{BB962C8B-B14F-4D97-AF65-F5344CB8AC3E}">
        <p14:creationId xmlns:p14="http://schemas.microsoft.com/office/powerpoint/2010/main" val="4247229783"/>
      </p:ext>
    </p:extLst>
  </p:cSld>
  <p:clrMap bg1="lt1" tx1="dk1" bg2="lt2" tx2="dk2" accent1="accent1" accent2="accent2" accent3="accent3" accent4="accent4" accent5="accent5" accent6="accent6" hlink="hlink" folHlink="folHlink"/>
  <p:sldLayoutIdLst>
    <p:sldLayoutId id="2147483863" r:id="rId1"/>
    <p:sldLayoutId id="2147483864" r:id="rId2"/>
    <p:sldLayoutId id="2147483865" r:id="rId3"/>
    <p:sldLayoutId id="2147483866" r:id="rId4"/>
    <p:sldLayoutId id="2147483867" r:id="rId5"/>
    <p:sldLayoutId id="2147483868" r:id="rId6"/>
    <p:sldLayoutId id="2147483869" r:id="rId7"/>
    <p:sldLayoutId id="2147483870" r:id="rId8"/>
    <p:sldLayoutId id="2147483871" r:id="rId9"/>
    <p:sldLayoutId id="2147483872" r:id="rId10"/>
    <p:sldLayoutId id="2147483873" r:id="rId11"/>
    <p:sldLayoutId id="2147483874" r:id="rId12"/>
    <p:sldLayoutId id="2147483875" r:id="rId13"/>
    <p:sldLayoutId id="2147483876" r:id="rId14"/>
    <p:sldLayoutId id="2147483877" r:id="rId15"/>
    <p:sldLayoutId id="2147483878"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it-IT"/>
              <a:t>Fare clic per modificare lo stile del titolo dello schema</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8664C608-40B1-4030-A28D-5B74BC98ADCE}" type="datetimeFigureOut">
              <a:rPr lang="en-US" dirty="0"/>
              <a:t>2/27/2024</a:t>
            </a:fld>
            <a:endParaRPr lang="en-US" dirty="0"/>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US" dirty="0"/>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4FAB73BC-B049-4115-A692-8D63A059BFB8}" type="slidenum">
              <a:rPr lang="en-US" dirty="0"/>
              <a:pPr/>
              <a:t>‹N›</a:t>
            </a:fld>
            <a:endParaRPr lang="en-US" dirty="0"/>
          </a:p>
        </p:txBody>
      </p:sp>
    </p:spTree>
    <p:extLst>
      <p:ext uri="{BB962C8B-B14F-4D97-AF65-F5344CB8AC3E}">
        <p14:creationId xmlns:p14="http://schemas.microsoft.com/office/powerpoint/2010/main" val="1636342237"/>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Lst>
  <p:txStyles>
    <p:titleStyle>
      <a:lvl1pPr algn="l" defTabSz="914400" rtl="0" eaLnBrk="1" latinLnBrk="0" hangingPunct="1">
        <a:lnSpc>
          <a:spcPct val="90000"/>
        </a:lnSpc>
        <a:spcBef>
          <a:spcPct val="0"/>
        </a:spcBef>
        <a:buNone/>
        <a:defRPr sz="540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2/27/2024</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‹N›</a:t>
            </a:fld>
            <a:endParaRPr lang="en-US" dirty="0"/>
          </a:p>
        </p:txBody>
      </p:sp>
    </p:spTree>
    <p:extLst>
      <p:ext uri="{BB962C8B-B14F-4D97-AF65-F5344CB8AC3E}">
        <p14:creationId xmlns:p14="http://schemas.microsoft.com/office/powerpoint/2010/main" val="830602096"/>
      </p:ext>
    </p:extLst>
  </p:cSld>
  <p:clrMap bg1="dk1" tx1="lt1" bg2="dk2" tx2="lt2" accent1="accent1" accent2="accent2" accent3="accent3" accent4="accent4" accent5="accent5" accent6="accent6" hlink="hlink" folHlink="folHlink"/>
  <p:sldLayoutIdLst>
    <p:sldLayoutId id="2147483910" r:id="rId1"/>
    <p:sldLayoutId id="2147483911" r:id="rId2"/>
    <p:sldLayoutId id="2147483912" r:id="rId3"/>
    <p:sldLayoutId id="2147483913" r:id="rId4"/>
    <p:sldLayoutId id="2147483914" r:id="rId5"/>
    <p:sldLayoutId id="2147483915" r:id="rId6"/>
    <p:sldLayoutId id="2147483916" r:id="rId7"/>
    <p:sldLayoutId id="2147483917" r:id="rId8"/>
    <p:sldLayoutId id="2147483918" r:id="rId9"/>
    <p:sldLayoutId id="2147483919" r:id="rId10"/>
    <p:sldLayoutId id="2147483920" r:id="rId11"/>
    <p:sldLayoutId id="2147483921" r:id="rId12"/>
    <p:sldLayoutId id="2147483922" r:id="rId13"/>
    <p:sldLayoutId id="2147483923" r:id="rId14"/>
    <p:sldLayoutId id="2147483924" r:id="rId15"/>
    <p:sldLayoutId id="2147483925" r:id="rId16"/>
    <p:sldLayoutId id="2147483926"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1" cy="1326321"/>
          </a:xfrm>
          <a:prstGeom prst="rect">
            <a:avLst/>
          </a:prstGeom>
        </p:spPr>
        <p:txBody>
          <a:bodyPr vert="horz" lIns="91440" tIns="45720" rIns="91440" bIns="45720" rtlCol="0" anchor="ctr">
            <a:normAutofit/>
          </a:bodyPr>
          <a:lstStyle/>
          <a:p>
            <a:r>
              <a:rPr lang="it-IT"/>
              <a:t>Fare clic per modificare lo stile del titolo dello schema</a:t>
            </a:r>
            <a:endParaRPr lang="en-US" dirty="0"/>
          </a:p>
        </p:txBody>
      </p:sp>
      <p:sp>
        <p:nvSpPr>
          <p:cNvPr id="3" name="Text Placeholder 2"/>
          <p:cNvSpPr>
            <a:spLocks noGrp="1"/>
          </p:cNvSpPr>
          <p:nvPr>
            <p:ph type="body" idx="1"/>
          </p:nvPr>
        </p:nvSpPr>
        <p:spPr>
          <a:xfrm>
            <a:off x="913795" y="2096064"/>
            <a:ext cx="10353762" cy="3695136"/>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48A87A34-81AB-432B-8DAE-1953F412C126}" type="datetimeFigureOut">
              <a:rPr lang="en-US" dirty="0"/>
              <a:pPr/>
              <a:t>2/27/2024</a:t>
            </a:fld>
            <a:endParaRPr lang="en-US" dirty="0"/>
          </a:p>
        </p:txBody>
      </p:sp>
      <p:sp>
        <p:nvSpPr>
          <p:cNvPr id="5" name="Footer Placeholder 4"/>
          <p:cNvSpPr>
            <a:spLocks noGrp="1"/>
          </p:cNvSpPr>
          <p:nvPr>
            <p:ph type="ftr" sz="quarter" idx="3"/>
          </p:nvPr>
        </p:nvSpPr>
        <p:spPr>
          <a:xfrm>
            <a:off x="913794" y="5883275"/>
            <a:ext cx="6672865" cy="365125"/>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6D22F896-40B5-4ADD-8801-0D06FADFA095}" type="slidenum">
              <a:rPr lang="en-US" dirty="0"/>
              <a:pPr/>
              <a:t>‹N›</a:t>
            </a:fld>
            <a:endParaRPr lang="en-US" dirty="0"/>
          </a:p>
        </p:txBody>
      </p:sp>
    </p:spTree>
    <p:extLst>
      <p:ext uri="{BB962C8B-B14F-4D97-AF65-F5344CB8AC3E}">
        <p14:creationId xmlns:p14="http://schemas.microsoft.com/office/powerpoint/2010/main" val="2627652952"/>
      </p:ext>
    </p:extLst>
  </p:cSld>
  <p:clrMap bg1="dk1" tx1="lt1" bg2="dk2" tx2="lt2" accent1="accent1" accent2="accent2" accent3="accent3" accent4="accent4" accent5="accent5" accent6="accent6" hlink="hlink" folHlink="folHlink"/>
  <p:sldLayoutIdLst>
    <p:sldLayoutId id="2147483928" r:id="rId1"/>
    <p:sldLayoutId id="2147483929" r:id="rId2"/>
    <p:sldLayoutId id="2147483930" r:id="rId3"/>
    <p:sldLayoutId id="2147483931" r:id="rId4"/>
    <p:sldLayoutId id="2147483932" r:id="rId5"/>
    <p:sldLayoutId id="2147483933" r:id="rId6"/>
    <p:sldLayoutId id="2147483934" r:id="rId7"/>
    <p:sldLayoutId id="2147483935" r:id="rId8"/>
    <p:sldLayoutId id="2147483936" r:id="rId9"/>
    <p:sldLayoutId id="2147483937" r:id="rId10"/>
    <p:sldLayoutId id="2147483938" r:id="rId11"/>
    <p:sldLayoutId id="2147483939" r:id="rId12"/>
    <p:sldLayoutId id="2147483940" r:id="rId13"/>
    <p:sldLayoutId id="2147483941" r:id="rId14"/>
    <p:sldLayoutId id="2147483942" r:id="rId15"/>
    <p:sldLayoutId id="2147483943" r:id="rId16"/>
    <p:sldLayoutId id="2147483944" r:id="rId17"/>
  </p:sldLayoutIdLst>
  <p:txStyles>
    <p:title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xml"/><Relationship Id="rId1" Type="http://schemas.openxmlformats.org/officeDocument/2006/relationships/slideLayout" Target="../slideLayouts/slideLayout95.xml"/></Relationships>
</file>

<file path=ppt/slides/_rels/slide1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3.xml"/><Relationship Id="rId1" Type="http://schemas.openxmlformats.org/officeDocument/2006/relationships/slideLayout" Target="../slideLayouts/slideLayout95.xml"/></Relationships>
</file>

<file path=ppt/slides/_rels/slide12.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40.xml"/></Relationships>
</file>

<file path=ppt/slides/_rels/slide13.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6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1.xml"/></Relationships>
</file>

<file path=ppt/slides/_rels/slide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1.xml"/></Relationships>
</file>

<file path=ppt/slides/_rels/slide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2.xml"/></Relationships>
</file>

<file path=ppt/slides/_rels/slide7.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xml"/><Relationship Id="rId1" Type="http://schemas.openxmlformats.org/officeDocument/2006/relationships/slideLayout" Target="../slideLayouts/slideLayout41.xml"/><Relationship Id="rId4" Type="http://schemas.openxmlformats.org/officeDocument/2006/relationships/image" Target="../media/image22.png"/></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g"/><Relationship Id="rId1" Type="http://schemas.openxmlformats.org/officeDocument/2006/relationships/slideLayout" Target="../slideLayouts/slideLayout41.xml"/></Relationships>
</file>

<file path=ppt/slides/_rels/slide9.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7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28" name="Rectangle 12"/>
          <p:cNvSpPr>
            <a:spLocks noGrp="1" noChangeArrowheads="1"/>
          </p:cNvSpPr>
          <p:nvPr>
            <p:ph type="ctrTitle"/>
          </p:nvPr>
        </p:nvSpPr>
        <p:spPr>
          <a:xfrm>
            <a:off x="2063751" y="5516563"/>
            <a:ext cx="4392613" cy="792162"/>
          </a:xfrm>
        </p:spPr>
        <p:txBody>
          <a:bodyPr/>
          <a:lstStyle/>
          <a:p>
            <a:r>
              <a:rPr lang="it-IT" dirty="0" err="1"/>
              <a:t>WeatherFy</a:t>
            </a:r>
            <a:br>
              <a:rPr lang="en-US" dirty="0"/>
            </a:br>
            <a:endParaRPr lang="en-US" dirty="0"/>
          </a:p>
        </p:txBody>
      </p:sp>
      <p:sp>
        <p:nvSpPr>
          <p:cNvPr id="34830" name="Rectangle 14"/>
          <p:cNvSpPr>
            <a:spLocks noChangeArrowheads="1"/>
          </p:cNvSpPr>
          <p:nvPr/>
        </p:nvSpPr>
        <p:spPr bwMode="auto">
          <a:xfrm>
            <a:off x="7680326" y="5492750"/>
            <a:ext cx="4009431" cy="523220"/>
          </a:xfrm>
          <a:prstGeom prst="rect">
            <a:avLst/>
          </a:prstGeom>
          <a:noFill/>
          <a:ln w="9525">
            <a:noFill/>
            <a:miter lim="800000"/>
            <a:headEnd/>
            <a:tailEnd/>
          </a:ln>
          <a:effectLst/>
        </p:spPr>
        <p:txBody>
          <a:bodyPr wrap="none">
            <a:spAutoFit/>
          </a:bodyPr>
          <a:lstStyle/>
          <a:p>
            <a:pPr fontAlgn="base">
              <a:spcBef>
                <a:spcPct val="0"/>
              </a:spcBef>
              <a:spcAft>
                <a:spcPct val="0"/>
              </a:spcAft>
            </a:pPr>
            <a:r>
              <a:rPr lang="en-US" sz="2800" dirty="0">
                <a:solidFill>
                  <a:srgbClr val="FFFFFF"/>
                </a:solidFill>
                <a:latin typeface="DIN Engschrift Std" pitchFamily="50" charset="0"/>
              </a:rPr>
              <a:t>Progetto DSDB 2023/2024</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ttotitolo 2">
            <a:extLst>
              <a:ext uri="{FF2B5EF4-FFF2-40B4-BE49-F238E27FC236}">
                <a16:creationId xmlns:a16="http://schemas.microsoft.com/office/drawing/2014/main" id="{DC68DC0A-2A20-416A-8A60-9DB499BF2170}"/>
              </a:ext>
            </a:extLst>
          </p:cNvPr>
          <p:cNvSpPr>
            <a:spLocks noGrp="1"/>
          </p:cNvSpPr>
          <p:nvPr>
            <p:ph type="subTitle" idx="1"/>
          </p:nvPr>
        </p:nvSpPr>
        <p:spPr>
          <a:xfrm>
            <a:off x="1524000" y="578496"/>
            <a:ext cx="9144000" cy="6092891"/>
          </a:xfrm>
        </p:spPr>
        <p:txBody>
          <a:bodyPr>
            <a:normAutofit fontScale="92500" lnSpcReduction="10000"/>
          </a:bodyPr>
          <a:lstStyle/>
          <a:p>
            <a:r>
              <a:rPr lang="it-IT" dirty="0"/>
              <a:t>Per quanto riguarda il monitoring del sistema, aspetto fondamentale di un sistema distribuito, riteniamo che le metriche (SLI) più importanti siano quelle offerte dal RED </a:t>
            </a:r>
            <a:r>
              <a:rPr lang="it-IT" dirty="0" err="1"/>
              <a:t>method</a:t>
            </a:r>
            <a:r>
              <a:rPr lang="it-IT" dirty="0"/>
              <a:t>, che applicate al nostro sistema diventano:</a:t>
            </a:r>
            <a:endParaRPr lang="it-IT" sz="2000" dirty="0"/>
          </a:p>
          <a:p>
            <a:pPr marL="342900" indent="-342900" algn="l">
              <a:buFont typeface="Arial" panose="020B0604020202020204" pitchFamily="34" charset="0"/>
              <a:buChar char="•"/>
            </a:pPr>
            <a:r>
              <a:rPr lang="it-IT" sz="2000" dirty="0"/>
              <a:t>Rate di richieste servite al secondo. Fondamentale per darci l’idea di un eventuale necessità di scaling in base all’utenza attuale.</a:t>
            </a:r>
          </a:p>
          <a:p>
            <a:pPr marL="342900" indent="-342900" algn="l">
              <a:buFont typeface="Arial" panose="020B0604020202020204" pitchFamily="34" charset="0"/>
              <a:buChar char="•"/>
            </a:pPr>
            <a:r>
              <a:rPr lang="it-IT" sz="2000" dirty="0"/>
              <a:t>Numero di richieste fallite al secondo, cosi da implementare in caso tale metrica non ci soddisfi, ulteriori controlli sugli errori. Tra le possibili opzioni di controllo degli errori si pensava </a:t>
            </a:r>
            <a:r>
              <a:rPr lang="it-IT" sz="2000" dirty="0" err="1"/>
              <a:t>innazitutto</a:t>
            </a:r>
            <a:r>
              <a:rPr lang="it-IT" sz="2000" dirty="0"/>
              <a:t> all’uso di un sistema di </a:t>
            </a:r>
            <a:r>
              <a:rPr lang="it-IT" sz="2000" dirty="0" err="1"/>
              <a:t>logging</a:t>
            </a:r>
            <a:r>
              <a:rPr lang="it-IT" sz="2000" dirty="0"/>
              <a:t> centralizzato, implementato tramite un </a:t>
            </a:r>
            <a:r>
              <a:rPr lang="it-IT" sz="2000" dirty="0" err="1"/>
              <a:t>microservizio</a:t>
            </a:r>
            <a:r>
              <a:rPr lang="it-IT" sz="2000" dirty="0"/>
              <a:t> che si occupi di ricevere i log da tutto il sistema. Inoltre un’ulteriore meccanismo per migliorare il sistema è l’uso di un meccanismo di </a:t>
            </a:r>
            <a:r>
              <a:rPr lang="it-IT" sz="2000" dirty="0" err="1"/>
              <a:t>retry</a:t>
            </a:r>
            <a:r>
              <a:rPr lang="it-IT" sz="2000" dirty="0"/>
              <a:t> esponenziale delle operazioni dei producer in caso di errori di comunicazione. Infine per rendere il sistema ancora più resiliente agli errori, sarebbe opportuno integrare meccanismi di </a:t>
            </a:r>
            <a:r>
              <a:rPr lang="it-IT" sz="2000" dirty="0" err="1"/>
              <a:t>fallback</a:t>
            </a:r>
            <a:r>
              <a:rPr lang="it-IT" sz="2000" dirty="0"/>
              <a:t> in caso di errore o fault di un </a:t>
            </a:r>
            <a:r>
              <a:rPr lang="it-IT" sz="2000" dirty="0" err="1"/>
              <a:t>microservizio</a:t>
            </a:r>
            <a:r>
              <a:rPr lang="it-IT" sz="2000" dirty="0"/>
              <a:t>, portando ad esempio all’inoltro di una richiesta ad un altro </a:t>
            </a:r>
            <a:r>
              <a:rPr lang="it-IT" sz="2000" dirty="0" err="1"/>
              <a:t>microservizio</a:t>
            </a:r>
            <a:r>
              <a:rPr lang="it-IT" sz="2000"/>
              <a:t> alternativo.</a:t>
            </a:r>
            <a:endParaRPr lang="it-IT" sz="2000" dirty="0"/>
          </a:p>
          <a:p>
            <a:pPr marL="342900" indent="-342900" algn="l">
              <a:buFont typeface="Arial" panose="020B0604020202020204" pitchFamily="34" charset="0"/>
              <a:buChar char="•"/>
            </a:pPr>
            <a:r>
              <a:rPr lang="it-IT" sz="2000" dirty="0"/>
              <a:t>Durata media dei tempi per le varie operazioni(</a:t>
            </a:r>
            <a:r>
              <a:rPr lang="it-IT" sz="2000" dirty="0" err="1"/>
              <a:t>request</a:t>
            </a:r>
            <a:r>
              <a:rPr lang="it-IT" sz="2000" dirty="0"/>
              <a:t>) del sistema. </a:t>
            </a:r>
          </a:p>
          <a:p>
            <a:pPr marL="342900" indent="-342900" algn="l">
              <a:buFont typeface="Arial" panose="020B0604020202020204" pitchFamily="34" charset="0"/>
              <a:buChar char="•"/>
            </a:pPr>
            <a:endParaRPr lang="it-IT" sz="2000" dirty="0"/>
          </a:p>
          <a:p>
            <a:pPr marL="342900" indent="-342900" algn="l">
              <a:buFont typeface="Arial" panose="020B0604020202020204" pitchFamily="34" charset="0"/>
              <a:buChar char="•"/>
            </a:pPr>
            <a:endParaRPr lang="it-IT" sz="2000" dirty="0"/>
          </a:p>
        </p:txBody>
      </p:sp>
      <p:pic>
        <p:nvPicPr>
          <p:cNvPr id="6148" name="Picture 4" descr="A Beginners Guide to Distributed Systems and the Role of Telemetry,  Observability, and Monitoring. | by Mathildaduku | Medium">
            <a:extLst>
              <a:ext uri="{FF2B5EF4-FFF2-40B4-BE49-F238E27FC236}">
                <a16:creationId xmlns:a16="http://schemas.microsoft.com/office/drawing/2014/main" id="{C792B072-3726-4961-9FB4-474B3C1DCE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82335" y="5852975"/>
            <a:ext cx="1772816" cy="916382"/>
          </a:xfrm>
          <a:prstGeom prst="rect">
            <a:avLst/>
          </a:prstGeom>
          <a:noFill/>
          <a:extLst>
            <a:ext uri="{909E8E84-426E-40DD-AFC4-6F175D3DCCD1}">
              <a14:hiddenFill xmlns:a14="http://schemas.microsoft.com/office/drawing/2010/main">
                <a:solidFill>
                  <a:srgbClr val="FFFFFF"/>
                </a:solidFill>
              </a14:hiddenFill>
            </a:ext>
          </a:extLst>
        </p:spPr>
      </p:pic>
      <p:sp>
        <p:nvSpPr>
          <p:cNvPr id="6" name="Titolo 1">
            <a:extLst>
              <a:ext uri="{FF2B5EF4-FFF2-40B4-BE49-F238E27FC236}">
                <a16:creationId xmlns:a16="http://schemas.microsoft.com/office/drawing/2014/main" id="{CCE5ECB6-976A-4098-A793-9F9EAE537C8D}"/>
              </a:ext>
            </a:extLst>
          </p:cNvPr>
          <p:cNvSpPr>
            <a:spLocks noGrp="1"/>
          </p:cNvSpPr>
          <p:nvPr>
            <p:ph type="ctrTitle"/>
          </p:nvPr>
        </p:nvSpPr>
        <p:spPr>
          <a:xfrm>
            <a:off x="1458686" y="284582"/>
            <a:ext cx="9144000" cy="396554"/>
          </a:xfrm>
        </p:spPr>
        <p:txBody>
          <a:bodyPr>
            <a:normAutofit fontScale="90000"/>
          </a:bodyPr>
          <a:lstStyle/>
          <a:p>
            <a:r>
              <a:rPr lang="it-IT" dirty="0"/>
              <a:t>MONITORING</a:t>
            </a:r>
          </a:p>
        </p:txBody>
      </p:sp>
    </p:spTree>
    <p:extLst>
      <p:ext uri="{BB962C8B-B14F-4D97-AF65-F5344CB8AC3E}">
        <p14:creationId xmlns:p14="http://schemas.microsoft.com/office/powerpoint/2010/main" val="3562562805"/>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ttotitolo 2">
            <a:extLst>
              <a:ext uri="{FF2B5EF4-FFF2-40B4-BE49-F238E27FC236}">
                <a16:creationId xmlns:a16="http://schemas.microsoft.com/office/drawing/2014/main" id="{DC68DC0A-2A20-416A-8A60-9DB499BF2170}"/>
              </a:ext>
            </a:extLst>
          </p:cNvPr>
          <p:cNvSpPr>
            <a:spLocks noGrp="1"/>
          </p:cNvSpPr>
          <p:nvPr>
            <p:ph type="subTitle" idx="1"/>
          </p:nvPr>
        </p:nvSpPr>
        <p:spPr>
          <a:xfrm>
            <a:off x="1524000" y="2015412"/>
            <a:ext cx="9144000" cy="3060442"/>
          </a:xfrm>
        </p:spPr>
        <p:txBody>
          <a:bodyPr>
            <a:normAutofit/>
          </a:bodyPr>
          <a:lstStyle/>
          <a:p>
            <a:pPr marL="342900" indent="-342900" algn="l">
              <a:buFont typeface="Arial" panose="020B0604020202020204" pitchFamily="34" charset="0"/>
              <a:buChar char="•"/>
            </a:pPr>
            <a:r>
              <a:rPr lang="it-IT" sz="2000" dirty="0"/>
              <a:t>In particolare riteniamo fondamentale nel nostro sistema, dedicato agli utenti, un Service Level </a:t>
            </a:r>
            <a:r>
              <a:rPr lang="it-IT" sz="2000" dirty="0" err="1"/>
              <a:t>Objective</a:t>
            </a:r>
            <a:r>
              <a:rPr lang="it-IT" sz="2000" dirty="0"/>
              <a:t>(SLO) sul valore della latenza della verifica e conseguente notifica quando un utente inserisce un nuovo </a:t>
            </a:r>
            <a:r>
              <a:rPr lang="it-IT" sz="2000" dirty="0" err="1"/>
              <a:t>constraint</a:t>
            </a:r>
            <a:r>
              <a:rPr lang="it-IT" sz="2000" dirty="0"/>
              <a:t>. Ipotizziamo sarebbe consono, dato uno				                         SLO: latenza(</a:t>
            </a:r>
            <a:r>
              <a:rPr lang="it-IT" sz="2000" dirty="0" err="1"/>
              <a:t>new_constraint</a:t>
            </a:r>
            <a:r>
              <a:rPr lang="it-IT" sz="2000" dirty="0"/>
              <a:t>)&lt;1s	                            	   farne contratto con l’utente tramite un Service </a:t>
            </a:r>
            <a:r>
              <a:rPr lang="it-IT" sz="2000" dirty="0" err="1"/>
              <a:t>level</a:t>
            </a:r>
            <a:r>
              <a:rPr lang="it-IT" sz="2000" dirty="0"/>
              <a:t> agreement (SLA), essendo il punto più importante per dare una adeguata user </a:t>
            </a:r>
            <a:r>
              <a:rPr lang="it-IT" sz="2000" dirty="0" err="1"/>
              <a:t>experience</a:t>
            </a:r>
            <a:r>
              <a:rPr lang="it-IT" sz="2000" dirty="0"/>
              <a:t> all’utente.</a:t>
            </a:r>
          </a:p>
          <a:p>
            <a:pPr marL="342900" indent="-342900" algn="l">
              <a:buFont typeface="Arial" panose="020B0604020202020204" pitchFamily="34" charset="0"/>
              <a:buChar char="•"/>
            </a:pPr>
            <a:endParaRPr lang="it-IT" sz="2000" dirty="0"/>
          </a:p>
          <a:p>
            <a:pPr marL="342900" indent="-342900" algn="l">
              <a:buFont typeface="Arial" panose="020B0604020202020204" pitchFamily="34" charset="0"/>
              <a:buChar char="•"/>
            </a:pPr>
            <a:endParaRPr lang="it-IT" sz="2000" dirty="0"/>
          </a:p>
        </p:txBody>
      </p:sp>
      <p:pic>
        <p:nvPicPr>
          <p:cNvPr id="6148" name="Picture 4" descr="A Beginners Guide to Distributed Systems and the Role of Telemetry,  Observability, and Monitoring. | by Mathildaduku | Medium">
            <a:extLst>
              <a:ext uri="{FF2B5EF4-FFF2-40B4-BE49-F238E27FC236}">
                <a16:creationId xmlns:a16="http://schemas.microsoft.com/office/drawing/2014/main" id="{C792B072-3726-4961-9FB4-474B3C1DCE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82335" y="5852975"/>
            <a:ext cx="1772816" cy="9163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9663401"/>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8000" b="-8000"/>
          </a:stretch>
        </a:blip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49E16FB-5087-4E78-B064-84845B5994F5}"/>
              </a:ext>
            </a:extLst>
          </p:cNvPr>
          <p:cNvSpPr>
            <a:spLocks noGrp="1"/>
          </p:cNvSpPr>
          <p:nvPr>
            <p:ph type="ctrTitle"/>
          </p:nvPr>
        </p:nvSpPr>
        <p:spPr>
          <a:xfrm>
            <a:off x="1458686" y="382555"/>
            <a:ext cx="9144000" cy="986355"/>
          </a:xfrm>
        </p:spPr>
        <p:txBody>
          <a:bodyPr>
            <a:normAutofit/>
          </a:bodyPr>
          <a:lstStyle/>
          <a:p>
            <a:r>
              <a:rPr lang="it-IT" dirty="0"/>
              <a:t> </a:t>
            </a:r>
          </a:p>
        </p:txBody>
      </p:sp>
      <p:sp>
        <p:nvSpPr>
          <p:cNvPr id="3" name="Sottotitolo 2">
            <a:extLst>
              <a:ext uri="{FF2B5EF4-FFF2-40B4-BE49-F238E27FC236}">
                <a16:creationId xmlns:a16="http://schemas.microsoft.com/office/drawing/2014/main" id="{DC68DC0A-2A20-416A-8A60-9DB499BF2170}"/>
              </a:ext>
            </a:extLst>
          </p:cNvPr>
          <p:cNvSpPr>
            <a:spLocks noGrp="1"/>
          </p:cNvSpPr>
          <p:nvPr>
            <p:ph type="subTitle" idx="1"/>
          </p:nvPr>
        </p:nvSpPr>
        <p:spPr>
          <a:xfrm>
            <a:off x="1458686" y="1726163"/>
            <a:ext cx="9144000" cy="5001207"/>
          </a:xfrm>
        </p:spPr>
        <p:txBody>
          <a:bodyPr>
            <a:normAutofit fontScale="92500"/>
          </a:bodyPr>
          <a:lstStyle/>
          <a:p>
            <a:pPr marL="342900" indent="-342900" algn="l">
              <a:buFont typeface="Arial" panose="020B0604020202020204" pitchFamily="34" charset="0"/>
              <a:buChar char="•"/>
            </a:pPr>
            <a:r>
              <a:rPr lang="it-IT" dirty="0"/>
              <a:t>La scelta del singolo database con tabella specifica per ogni </a:t>
            </a:r>
            <a:r>
              <a:rPr lang="it-IT" dirty="0" err="1"/>
              <a:t>microservizio</a:t>
            </a:r>
            <a:r>
              <a:rPr lang="it-IT" dirty="0"/>
              <a:t> è sicuramente meno scalabile del singolo database per </a:t>
            </a:r>
            <a:r>
              <a:rPr lang="it-IT" dirty="0" err="1"/>
              <a:t>microservizio</a:t>
            </a:r>
            <a:r>
              <a:rPr lang="it-IT" dirty="0"/>
              <a:t>.</a:t>
            </a:r>
          </a:p>
          <a:p>
            <a:pPr marL="342900" indent="-342900" algn="l">
              <a:buFont typeface="Arial" panose="020B0604020202020204" pitchFamily="34" charset="0"/>
              <a:buChar char="•"/>
            </a:pPr>
            <a:r>
              <a:rPr lang="it-IT" dirty="0"/>
              <a:t>Si considera una soluzione estremamente migliore per un sistema distribuito l’uso di variabili d’ambiente così che non serva ricreare l’immagine ogni qualvolta fosse necessario un cambio di una variabile(ad esempio per la connessione al database o per i dati Kafka).</a:t>
            </a:r>
          </a:p>
          <a:p>
            <a:pPr marL="342900" indent="-342900" algn="l">
              <a:buFont typeface="Arial" panose="020B0604020202020204" pitchFamily="34" charset="0"/>
              <a:buChar char="•"/>
            </a:pPr>
            <a:r>
              <a:rPr lang="it-IT" dirty="0"/>
              <a:t>Per quanto riguarda i meccanismi di comunicazione sarebbe stato molto migliore usare il meccanismo prettamente </a:t>
            </a:r>
            <a:r>
              <a:rPr lang="it-IT" dirty="0" err="1"/>
              <a:t>publish</a:t>
            </a:r>
            <a:r>
              <a:rPr lang="it-IT" dirty="0"/>
              <a:t> </a:t>
            </a:r>
            <a:r>
              <a:rPr lang="it-IT" dirty="0" err="1"/>
              <a:t>subscriber</a:t>
            </a:r>
            <a:r>
              <a:rPr lang="it-IT" dirty="0"/>
              <a:t> di Kafka in congiunzione con diversi Consumer Group, così che i vari utenti possano </a:t>
            </a:r>
            <a:r>
              <a:rPr lang="it-IT" dirty="0" err="1"/>
              <a:t>sottoiscriversi</a:t>
            </a:r>
            <a:r>
              <a:rPr lang="it-IT" dirty="0"/>
              <a:t> ai vincoli e ricevere notifiche direttamente, semplificando in questo modo l’architettura.</a:t>
            </a:r>
          </a:p>
          <a:p>
            <a:pPr marL="342900" indent="-342900" algn="l">
              <a:buFont typeface="Arial" panose="020B0604020202020204" pitchFamily="34" charset="0"/>
              <a:buChar char="•"/>
            </a:pPr>
            <a:r>
              <a:rPr lang="it-IT" dirty="0"/>
              <a:t>Dopo una attenta revisione ci si è resi conto che sarebbe stato molto più efficace e corretto per una giusta separazione delle responsabilità dei vari </a:t>
            </a:r>
            <a:r>
              <a:rPr lang="it-IT" dirty="0" err="1"/>
              <a:t>microservizi</a:t>
            </a:r>
            <a:r>
              <a:rPr lang="it-IT" dirty="0"/>
              <a:t>, aggiungere un ulteriore </a:t>
            </a:r>
            <a:r>
              <a:rPr lang="it-IT" dirty="0" err="1"/>
              <a:t>microservizio</a:t>
            </a:r>
            <a:r>
              <a:rPr lang="it-IT" dirty="0"/>
              <a:t> incaricato di far partire la verifica giornaliera dei </a:t>
            </a:r>
            <a:r>
              <a:rPr lang="it-IT" dirty="0" err="1"/>
              <a:t>constraint</a:t>
            </a:r>
            <a:r>
              <a:rPr lang="it-IT" dirty="0"/>
              <a:t>.</a:t>
            </a:r>
          </a:p>
          <a:p>
            <a:pPr marL="342900" indent="-342900" algn="l">
              <a:buFont typeface="Arial" panose="020B0604020202020204" pitchFamily="34" charset="0"/>
              <a:buChar char="•"/>
            </a:pPr>
            <a:endParaRPr lang="it-IT" dirty="0"/>
          </a:p>
        </p:txBody>
      </p:sp>
      <p:sp>
        <p:nvSpPr>
          <p:cNvPr id="4" name="Titolo 1">
            <a:extLst>
              <a:ext uri="{FF2B5EF4-FFF2-40B4-BE49-F238E27FC236}">
                <a16:creationId xmlns:a16="http://schemas.microsoft.com/office/drawing/2014/main" id="{C802AA95-9099-46E5-994C-7A7B70A89BBE}"/>
              </a:ext>
            </a:extLst>
          </p:cNvPr>
          <p:cNvSpPr txBox="1">
            <a:spLocks/>
          </p:cNvSpPr>
          <p:nvPr/>
        </p:nvSpPr>
        <p:spPr>
          <a:xfrm>
            <a:off x="4864955" y="359308"/>
            <a:ext cx="5641314" cy="1032847"/>
          </a:xfrm>
          <a:prstGeom prst="rect">
            <a:avLst/>
          </a:prstGeom>
        </p:spPr>
        <p:txBody>
          <a:bodyPr vert="horz" lIns="91440" tIns="45720" rIns="91440" bIns="45720" rtlCol="0" anchor="b">
            <a:normAutofit fontScale="70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it-IT" dirty="0"/>
              <a:t>Accorgimenti importanti</a:t>
            </a:r>
          </a:p>
        </p:txBody>
      </p:sp>
    </p:spTree>
    <p:extLst>
      <p:ext uri="{BB962C8B-B14F-4D97-AF65-F5344CB8AC3E}">
        <p14:creationId xmlns:p14="http://schemas.microsoft.com/office/powerpoint/2010/main" val="81525872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3" name="Segnaposto contenuto 2">
            <a:extLst>
              <a:ext uri="{FF2B5EF4-FFF2-40B4-BE49-F238E27FC236}">
                <a16:creationId xmlns:a16="http://schemas.microsoft.com/office/drawing/2014/main" id="{B1D3903B-EB02-40D8-AE44-22F22363C9A0}"/>
              </a:ext>
            </a:extLst>
          </p:cNvPr>
          <p:cNvSpPr>
            <a:spLocks noGrp="1"/>
          </p:cNvSpPr>
          <p:nvPr>
            <p:ph idx="1"/>
          </p:nvPr>
        </p:nvSpPr>
        <p:spPr>
          <a:xfrm>
            <a:off x="111967" y="1825625"/>
            <a:ext cx="11933853" cy="2466457"/>
          </a:xfrm>
        </p:spPr>
        <p:txBody>
          <a:bodyPr>
            <a:normAutofit/>
          </a:bodyPr>
          <a:lstStyle/>
          <a:p>
            <a:pPr marL="0" indent="0" algn="ctr">
              <a:buNone/>
            </a:pPr>
            <a:r>
              <a:rPr lang="it-IT" sz="8000" dirty="0"/>
              <a:t>Grazie mille per l’attenzione!</a:t>
            </a:r>
          </a:p>
        </p:txBody>
      </p:sp>
    </p:spTree>
    <p:extLst>
      <p:ext uri="{BB962C8B-B14F-4D97-AF65-F5344CB8AC3E}">
        <p14:creationId xmlns:p14="http://schemas.microsoft.com/office/powerpoint/2010/main" val="429937979"/>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a:extLst>
              <a:ext uri="{FF2B5EF4-FFF2-40B4-BE49-F238E27FC236}">
                <a16:creationId xmlns:a16="http://schemas.microsoft.com/office/drawing/2014/main" id="{832FAEAC-19E3-46F4-85A7-37612C594C24}"/>
              </a:ext>
            </a:extLst>
          </p:cNvPr>
          <p:cNvSpPr>
            <a:spLocks noGrp="1"/>
          </p:cNvSpPr>
          <p:nvPr>
            <p:ph idx="1"/>
          </p:nvPr>
        </p:nvSpPr>
        <p:spPr>
          <a:xfrm>
            <a:off x="246096" y="4405250"/>
            <a:ext cx="5849904" cy="557438"/>
          </a:xfrm>
        </p:spPr>
        <p:txBody>
          <a:bodyPr/>
          <a:lstStyle/>
          <a:p>
            <a:pPr marL="0" indent="0" algn="ctr">
              <a:buNone/>
            </a:pPr>
            <a:r>
              <a:rPr lang="it-IT" b="1" dirty="0">
                <a:solidFill>
                  <a:schemeClr val="tx2"/>
                </a:solidFill>
              </a:rPr>
              <a:t>Alessandro Basile 1000056294</a:t>
            </a:r>
          </a:p>
          <a:p>
            <a:pPr marL="0" indent="0" algn="ctr">
              <a:buNone/>
            </a:pPr>
            <a:endParaRPr lang="it-IT" b="1" dirty="0">
              <a:solidFill>
                <a:schemeClr val="tx2"/>
              </a:solidFill>
            </a:endParaRPr>
          </a:p>
          <a:p>
            <a:pPr marL="0" indent="0" algn="ctr">
              <a:buNone/>
            </a:pPr>
            <a:endParaRPr lang="it-IT" b="1" dirty="0">
              <a:solidFill>
                <a:schemeClr val="tx2"/>
              </a:solidFill>
            </a:endParaRPr>
          </a:p>
        </p:txBody>
      </p:sp>
      <p:sp>
        <p:nvSpPr>
          <p:cNvPr id="4" name="Segnaposto contenuto 2">
            <a:extLst>
              <a:ext uri="{FF2B5EF4-FFF2-40B4-BE49-F238E27FC236}">
                <a16:creationId xmlns:a16="http://schemas.microsoft.com/office/drawing/2014/main" id="{BD326826-0AF3-49DC-AF9B-7160CEC9DC76}"/>
              </a:ext>
            </a:extLst>
          </p:cNvPr>
          <p:cNvSpPr txBox="1">
            <a:spLocks/>
          </p:cNvSpPr>
          <p:nvPr/>
        </p:nvSpPr>
        <p:spPr bwMode="auto">
          <a:xfrm>
            <a:off x="6774024" y="3429000"/>
            <a:ext cx="4005251" cy="89693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har char="•"/>
              <a:defRPr sz="2800">
                <a:solidFill>
                  <a:srgbClr val="666666"/>
                </a:solidFill>
                <a:latin typeface="+mn-lt"/>
                <a:ea typeface="+mn-ea"/>
                <a:cs typeface="+mn-cs"/>
              </a:defRPr>
            </a:lvl1pPr>
            <a:lvl2pPr marL="742950" indent="-285750" algn="l" rtl="0" fontAlgn="base">
              <a:spcBef>
                <a:spcPct val="20000"/>
              </a:spcBef>
              <a:spcAft>
                <a:spcPct val="0"/>
              </a:spcAft>
              <a:buChar char="–"/>
              <a:defRPr sz="2400">
                <a:solidFill>
                  <a:srgbClr val="666666"/>
                </a:solidFill>
                <a:latin typeface="+mn-lt"/>
              </a:defRPr>
            </a:lvl2pPr>
            <a:lvl3pPr marL="1143000" indent="-228600" algn="l" rtl="0" fontAlgn="base">
              <a:spcBef>
                <a:spcPct val="20000"/>
              </a:spcBef>
              <a:spcAft>
                <a:spcPct val="0"/>
              </a:spcAft>
              <a:buChar char="•"/>
              <a:defRPr sz="2400">
                <a:solidFill>
                  <a:srgbClr val="666666"/>
                </a:solidFill>
                <a:latin typeface="+mn-lt"/>
              </a:defRPr>
            </a:lvl3pPr>
            <a:lvl4pPr marL="1600200" indent="-228600" algn="l" rtl="0" fontAlgn="base">
              <a:spcBef>
                <a:spcPct val="20000"/>
              </a:spcBef>
              <a:spcAft>
                <a:spcPct val="0"/>
              </a:spcAft>
              <a:buChar char="–"/>
              <a:defRPr sz="2000">
                <a:solidFill>
                  <a:srgbClr val="666666"/>
                </a:solidFill>
                <a:latin typeface="+mn-lt"/>
              </a:defRPr>
            </a:lvl4pPr>
            <a:lvl5pPr marL="2057400" indent="-228600" algn="l" rtl="0" fontAlgn="base">
              <a:spcBef>
                <a:spcPct val="20000"/>
              </a:spcBef>
              <a:spcAft>
                <a:spcPct val="0"/>
              </a:spcAft>
              <a:buChar char="»"/>
              <a:defRPr sz="2000">
                <a:solidFill>
                  <a:srgbClr val="666666"/>
                </a:solidFill>
                <a:latin typeface="+mn-lt"/>
              </a:defRPr>
            </a:lvl5pPr>
            <a:lvl6pPr marL="2514600" indent="-228600" algn="l" rtl="0" fontAlgn="base">
              <a:spcBef>
                <a:spcPct val="20000"/>
              </a:spcBef>
              <a:spcAft>
                <a:spcPct val="0"/>
              </a:spcAft>
              <a:buChar char="»"/>
              <a:defRPr sz="2000">
                <a:solidFill>
                  <a:srgbClr val="666666"/>
                </a:solidFill>
                <a:latin typeface="+mn-lt"/>
              </a:defRPr>
            </a:lvl6pPr>
            <a:lvl7pPr marL="2971800" indent="-228600" algn="l" rtl="0" fontAlgn="base">
              <a:spcBef>
                <a:spcPct val="20000"/>
              </a:spcBef>
              <a:spcAft>
                <a:spcPct val="0"/>
              </a:spcAft>
              <a:buChar char="»"/>
              <a:defRPr sz="2000">
                <a:solidFill>
                  <a:srgbClr val="666666"/>
                </a:solidFill>
                <a:latin typeface="+mn-lt"/>
              </a:defRPr>
            </a:lvl7pPr>
            <a:lvl8pPr marL="3429000" indent="-228600" algn="l" rtl="0" fontAlgn="base">
              <a:spcBef>
                <a:spcPct val="20000"/>
              </a:spcBef>
              <a:spcAft>
                <a:spcPct val="0"/>
              </a:spcAft>
              <a:buChar char="»"/>
              <a:defRPr sz="2000">
                <a:solidFill>
                  <a:srgbClr val="666666"/>
                </a:solidFill>
                <a:latin typeface="+mn-lt"/>
              </a:defRPr>
            </a:lvl8pPr>
            <a:lvl9pPr marL="3886200" indent="-228600" algn="l" rtl="0" fontAlgn="base">
              <a:spcBef>
                <a:spcPct val="20000"/>
              </a:spcBef>
              <a:spcAft>
                <a:spcPct val="0"/>
              </a:spcAft>
              <a:buChar char="»"/>
              <a:defRPr sz="2000">
                <a:solidFill>
                  <a:srgbClr val="666666"/>
                </a:solidFill>
                <a:latin typeface="+mn-lt"/>
              </a:defRPr>
            </a:lvl9pPr>
          </a:lstStyle>
          <a:p>
            <a:pPr marL="0" indent="0" algn="ctr">
              <a:buFontTx/>
              <a:buNone/>
            </a:pPr>
            <a:endParaRPr lang="it-IT" b="1" kern="0" dirty="0">
              <a:solidFill>
                <a:schemeClr val="tx2"/>
              </a:solidFill>
            </a:endParaRPr>
          </a:p>
          <a:p>
            <a:pPr marL="0" indent="0" algn="ctr">
              <a:buFontTx/>
              <a:buNone/>
            </a:pPr>
            <a:endParaRPr lang="it-IT" b="1" kern="0" dirty="0">
              <a:solidFill>
                <a:schemeClr val="tx2"/>
              </a:solidFill>
            </a:endParaRPr>
          </a:p>
          <a:p>
            <a:pPr marL="0" indent="0" algn="ctr">
              <a:buFontTx/>
              <a:buNone/>
            </a:pPr>
            <a:r>
              <a:rPr lang="it-IT" b="1" kern="0" dirty="0">
                <a:solidFill>
                  <a:schemeClr val="tx2"/>
                </a:solidFill>
              </a:rPr>
              <a:t>Aldo Barca 1000050457</a:t>
            </a:r>
          </a:p>
          <a:p>
            <a:pPr marL="0" indent="0" algn="ctr">
              <a:buFontTx/>
              <a:buNone/>
            </a:pPr>
            <a:endParaRPr lang="it-IT" b="1" kern="0" dirty="0">
              <a:solidFill>
                <a:schemeClr val="tx2"/>
              </a:solidFill>
            </a:endParaRPr>
          </a:p>
        </p:txBody>
      </p:sp>
    </p:spTree>
    <p:extLst>
      <p:ext uri="{BB962C8B-B14F-4D97-AF65-F5344CB8AC3E}">
        <p14:creationId xmlns:p14="http://schemas.microsoft.com/office/powerpoint/2010/main" val="1810707418"/>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7" name="Rectangle 3"/>
          <p:cNvSpPr>
            <a:spLocks noGrp="1" noChangeArrowheads="1"/>
          </p:cNvSpPr>
          <p:nvPr>
            <p:ph type="body" idx="1"/>
          </p:nvPr>
        </p:nvSpPr>
        <p:spPr>
          <a:xfrm>
            <a:off x="3471086" y="528099"/>
            <a:ext cx="6778625" cy="4968875"/>
          </a:xfrm>
        </p:spPr>
        <p:txBody>
          <a:bodyPr/>
          <a:lstStyle/>
          <a:p>
            <a:pPr marL="0" indent="0" algn="just">
              <a:buNone/>
            </a:pPr>
            <a:r>
              <a:rPr lang="it-IT" sz="3000" dirty="0" err="1"/>
              <a:t>WeatherFy</a:t>
            </a:r>
            <a:r>
              <a:rPr lang="it-IT" sz="3000" dirty="0"/>
              <a:t> è un’applicazione distribuita pensata per dare agli utenti un servizio di notifica di eventi meteorologici di proprio interesse. </a:t>
            </a:r>
          </a:p>
          <a:p>
            <a:pPr marL="0" indent="0" algn="just">
              <a:buNone/>
            </a:pPr>
            <a:r>
              <a:rPr lang="it-IT" sz="3000" dirty="0"/>
              <a:t>L’utente tramite </a:t>
            </a:r>
            <a:r>
              <a:rPr lang="it-IT" sz="3000" dirty="0" err="1"/>
              <a:t>telegram</a:t>
            </a:r>
            <a:r>
              <a:rPr lang="it-IT" sz="3000" dirty="0"/>
              <a:t> seleziona uno o più vincoli meteorologici che, se soddisfatti porteranno ad una notifica. </a:t>
            </a:r>
          </a:p>
          <a:p>
            <a:pPr>
              <a:lnSpc>
                <a:spcPct val="80000"/>
              </a:lnSpc>
            </a:pPr>
            <a:endParaRPr lang="en-US" sz="2400" dirty="0"/>
          </a:p>
        </p:txBody>
      </p:sp>
      <p:pic>
        <p:nvPicPr>
          <p:cNvPr id="1026" name="Picture 2" descr="Ombrello Trasparente Sotto La Pioggia Contro Gocce Dacqua Splash Sfondo  Concetto Di Tempo Piovoso - Fotografie stock e altre immagini di Pioggia -  iStock">
            <a:extLst>
              <a:ext uri="{FF2B5EF4-FFF2-40B4-BE49-F238E27FC236}">
                <a16:creationId xmlns:a16="http://schemas.microsoft.com/office/drawing/2014/main" id="{3CBFD3D0-F84F-470F-BF89-CD57144095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46182" y="5114925"/>
            <a:ext cx="3145818" cy="174307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egnaposto testo 6">
            <a:extLst>
              <a:ext uri="{FF2B5EF4-FFF2-40B4-BE49-F238E27FC236}">
                <a16:creationId xmlns:a16="http://schemas.microsoft.com/office/drawing/2014/main" id="{E7238A9C-A996-4CB2-8463-87746CD11676}"/>
              </a:ext>
            </a:extLst>
          </p:cNvPr>
          <p:cNvSpPr>
            <a:spLocks noGrp="1"/>
          </p:cNvSpPr>
          <p:nvPr>
            <p:ph type="body" sz="half" idx="2"/>
          </p:nvPr>
        </p:nvSpPr>
        <p:spPr>
          <a:xfrm>
            <a:off x="7408540" y="5798976"/>
            <a:ext cx="3932237" cy="293914"/>
          </a:xfrm>
        </p:spPr>
        <p:txBody>
          <a:bodyPr>
            <a:normAutofit fontScale="85000" lnSpcReduction="20000"/>
          </a:bodyPr>
          <a:lstStyle/>
          <a:p>
            <a:r>
              <a:rPr lang="it-IT" dirty="0"/>
              <a:t>Diagramma architetturale </a:t>
            </a:r>
            <a:r>
              <a:rPr lang="it-IT" dirty="0" err="1"/>
              <a:t>WeatherFy</a:t>
            </a:r>
            <a:endParaRPr lang="it-IT" dirty="0"/>
          </a:p>
        </p:txBody>
      </p:sp>
      <p:pic>
        <p:nvPicPr>
          <p:cNvPr id="12" name="Immagine 11" descr="Immagine che contiene testo, diagramma, Piano, schematico&#10;&#10;Descrizione generata automaticamente">
            <a:extLst>
              <a:ext uri="{FF2B5EF4-FFF2-40B4-BE49-F238E27FC236}">
                <a16:creationId xmlns:a16="http://schemas.microsoft.com/office/drawing/2014/main" id="{5B2A0B8A-492D-41A9-BB32-33C7AE159D87}"/>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587830" y="205274"/>
            <a:ext cx="10664766" cy="5495730"/>
          </a:xfrm>
          <a:prstGeom prst="rect">
            <a:avLst/>
          </a:prstGeom>
          <a:noFill/>
          <a:ln>
            <a:noFill/>
          </a:ln>
        </p:spPr>
      </p:pic>
    </p:spTree>
    <p:extLst>
      <p:ext uri="{BB962C8B-B14F-4D97-AF65-F5344CB8AC3E}">
        <p14:creationId xmlns:p14="http://schemas.microsoft.com/office/powerpoint/2010/main" val="369462920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49E16FB-5087-4E78-B064-84845B5994F5}"/>
              </a:ext>
            </a:extLst>
          </p:cNvPr>
          <p:cNvSpPr>
            <a:spLocks noGrp="1"/>
          </p:cNvSpPr>
          <p:nvPr>
            <p:ph type="ctrTitle"/>
          </p:nvPr>
        </p:nvSpPr>
        <p:spPr>
          <a:xfrm>
            <a:off x="376335" y="568687"/>
            <a:ext cx="9144000" cy="878729"/>
          </a:xfrm>
        </p:spPr>
        <p:txBody>
          <a:bodyPr>
            <a:normAutofit fontScale="90000"/>
          </a:bodyPr>
          <a:lstStyle/>
          <a:p>
            <a:r>
              <a:rPr lang="it-IT" dirty="0"/>
              <a:t>Aggiornamento giornaliero dati</a:t>
            </a:r>
          </a:p>
        </p:txBody>
      </p:sp>
      <p:pic>
        <p:nvPicPr>
          <p:cNvPr id="5" name="Immagine 4">
            <a:extLst>
              <a:ext uri="{FF2B5EF4-FFF2-40B4-BE49-F238E27FC236}">
                <a16:creationId xmlns:a16="http://schemas.microsoft.com/office/drawing/2014/main" id="{9B8B883C-8AA8-4D94-AE12-C56EEE17DB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1" y="2202024"/>
            <a:ext cx="8926286" cy="4087289"/>
          </a:xfrm>
          <a:prstGeom prst="rect">
            <a:avLst/>
          </a:prstGeom>
        </p:spPr>
      </p:pic>
    </p:spTree>
    <p:extLst>
      <p:ext uri="{BB962C8B-B14F-4D97-AF65-F5344CB8AC3E}">
        <p14:creationId xmlns:p14="http://schemas.microsoft.com/office/powerpoint/2010/main" val="246166566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alpha val="85000"/>
          </a:schemeClr>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8C900F-D74D-4210-BC7C-5FEDCD52F9A8}"/>
              </a:ext>
            </a:extLst>
          </p:cNvPr>
          <p:cNvSpPr>
            <a:spLocks noGrp="1"/>
          </p:cNvSpPr>
          <p:nvPr>
            <p:ph type="title"/>
          </p:nvPr>
        </p:nvSpPr>
        <p:spPr>
          <a:xfrm>
            <a:off x="-562583" y="365126"/>
            <a:ext cx="10515600" cy="983990"/>
          </a:xfrm>
        </p:spPr>
        <p:txBody>
          <a:bodyPr>
            <a:normAutofit/>
          </a:bodyPr>
          <a:lstStyle/>
          <a:p>
            <a:pPr algn="ctr"/>
            <a:r>
              <a:rPr lang="it-IT" dirty="0"/>
              <a:t>Inserimento nuovo </a:t>
            </a:r>
            <a:r>
              <a:rPr lang="it-IT" dirty="0" err="1"/>
              <a:t>constraint</a:t>
            </a:r>
            <a:r>
              <a:rPr lang="it-IT" dirty="0"/>
              <a:t> per nuova città</a:t>
            </a:r>
          </a:p>
        </p:txBody>
      </p:sp>
      <p:pic>
        <p:nvPicPr>
          <p:cNvPr id="5" name="Segnaposto contenuto 4">
            <a:extLst>
              <a:ext uri="{FF2B5EF4-FFF2-40B4-BE49-F238E27FC236}">
                <a16:creationId xmlns:a16="http://schemas.microsoft.com/office/drawing/2014/main" id="{382347F8-E52B-46F3-A7A7-6338B2D3A1E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31994" y="1349116"/>
            <a:ext cx="10328011" cy="4827847"/>
          </a:xfrm>
        </p:spPr>
      </p:pic>
    </p:spTree>
    <p:extLst>
      <p:ext uri="{BB962C8B-B14F-4D97-AF65-F5344CB8AC3E}">
        <p14:creationId xmlns:p14="http://schemas.microsoft.com/office/powerpoint/2010/main" val="370986295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5000"/>
            <a:lum/>
          </a:blip>
          <a:srcRect/>
          <a:stretch>
            <a:fillRect t="-9000" b="-9000"/>
          </a:stretch>
        </a:blipFill>
        <a:effectLst/>
      </p:bgPr>
    </p:bg>
    <p:spTree>
      <p:nvGrpSpPr>
        <p:cNvPr id="1" name=""/>
        <p:cNvGrpSpPr/>
        <p:nvPr/>
      </p:nvGrpSpPr>
      <p:grpSpPr>
        <a:xfrm>
          <a:off x="0" y="0"/>
          <a:ext cx="0" cy="0"/>
          <a:chOff x="0" y="0"/>
          <a:chExt cx="0" cy="0"/>
        </a:xfrm>
      </p:grpSpPr>
      <p:sp>
        <p:nvSpPr>
          <p:cNvPr id="3" name="Segnaposto contenuto 2">
            <a:extLst>
              <a:ext uri="{FF2B5EF4-FFF2-40B4-BE49-F238E27FC236}">
                <a16:creationId xmlns:a16="http://schemas.microsoft.com/office/drawing/2014/main" id="{A745FF3F-38E6-4C99-AC73-CC61919BF637}"/>
              </a:ext>
            </a:extLst>
          </p:cNvPr>
          <p:cNvSpPr>
            <a:spLocks noGrp="1"/>
          </p:cNvSpPr>
          <p:nvPr>
            <p:ph idx="1"/>
          </p:nvPr>
        </p:nvSpPr>
        <p:spPr>
          <a:xfrm>
            <a:off x="4949988" y="1987422"/>
            <a:ext cx="6562431" cy="3993501"/>
          </a:xfrm>
        </p:spPr>
        <p:txBody>
          <a:bodyPr>
            <a:normAutofit fontScale="92500" lnSpcReduction="10000"/>
          </a:bodyPr>
          <a:lstStyle/>
          <a:p>
            <a:pPr marL="0" indent="0">
              <a:buNone/>
            </a:pPr>
            <a:r>
              <a:rPr lang="it-IT" dirty="0"/>
              <a:t>La scelta dei </a:t>
            </a:r>
            <a:r>
              <a:rPr lang="it-IT" dirty="0" err="1"/>
              <a:t>topic</a:t>
            </a:r>
            <a:r>
              <a:rPr lang="it-IT" dirty="0"/>
              <a:t> Kafka nel progetto si è basata sulla divisione logica dei flussi di dati in vari </a:t>
            </a:r>
            <a:r>
              <a:rPr lang="it-IT" dirty="0" err="1"/>
              <a:t>topic</a:t>
            </a:r>
            <a:r>
              <a:rPr lang="it-IT" dirty="0"/>
              <a:t>, così che ogni </a:t>
            </a:r>
            <a:r>
              <a:rPr lang="it-IT" dirty="0" err="1"/>
              <a:t>topic</a:t>
            </a:r>
            <a:r>
              <a:rPr lang="it-IT" dirty="0"/>
              <a:t> rappresenti già il/le tipologie di messaggi che contiene al suo interno.</a:t>
            </a:r>
          </a:p>
          <a:p>
            <a:pPr marL="0" indent="0">
              <a:buNone/>
            </a:pPr>
            <a:r>
              <a:rPr lang="it-IT" dirty="0"/>
              <a:t>Tra i </a:t>
            </a:r>
            <a:r>
              <a:rPr lang="it-IT" dirty="0" err="1"/>
              <a:t>topic</a:t>
            </a:r>
            <a:r>
              <a:rPr lang="it-IT" dirty="0"/>
              <a:t> più significativi usati per la comunicazione vi sono:</a:t>
            </a:r>
          </a:p>
          <a:p>
            <a:r>
              <a:rPr lang="it-IT" dirty="0" err="1"/>
              <a:t>Bot_Command</a:t>
            </a:r>
            <a:r>
              <a:rPr lang="it-IT" dirty="0"/>
              <a:t>: </a:t>
            </a:r>
            <a:r>
              <a:rPr lang="it-IT" dirty="0" err="1"/>
              <a:t>topic</a:t>
            </a:r>
            <a:r>
              <a:rPr lang="it-IT" dirty="0"/>
              <a:t> dove sono divisi in diverse partizioni i vari comandi richiesti dall’utente da smistare ai vari </a:t>
            </a:r>
            <a:r>
              <a:rPr lang="it-IT" dirty="0" err="1"/>
              <a:t>microservizi</a:t>
            </a:r>
            <a:r>
              <a:rPr lang="it-IT" dirty="0"/>
              <a:t> che eseguono tali richieste.</a:t>
            </a:r>
          </a:p>
          <a:p>
            <a:endParaRPr lang="it-IT" dirty="0"/>
          </a:p>
        </p:txBody>
      </p:sp>
      <p:sp>
        <p:nvSpPr>
          <p:cNvPr id="4" name="Titolo 1">
            <a:extLst>
              <a:ext uri="{FF2B5EF4-FFF2-40B4-BE49-F238E27FC236}">
                <a16:creationId xmlns:a16="http://schemas.microsoft.com/office/drawing/2014/main" id="{BF31FF49-A8D3-4312-9EF9-5CE2B94E7594}"/>
              </a:ext>
            </a:extLst>
          </p:cNvPr>
          <p:cNvSpPr txBox="1">
            <a:spLocks/>
          </p:cNvSpPr>
          <p:nvPr/>
        </p:nvSpPr>
        <p:spPr>
          <a:xfrm>
            <a:off x="1981199" y="783771"/>
            <a:ext cx="9144000" cy="9533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it-IT" dirty="0"/>
              <a:t>				Kafka</a:t>
            </a:r>
          </a:p>
        </p:txBody>
      </p:sp>
      <p:pic>
        <p:nvPicPr>
          <p:cNvPr id="1026" name="Picture 2" descr="Apache Kafka Quickstart">
            <a:extLst>
              <a:ext uri="{FF2B5EF4-FFF2-40B4-BE49-F238E27FC236}">
                <a16:creationId xmlns:a16="http://schemas.microsoft.com/office/drawing/2014/main" id="{A6D5D8B6-1D18-49E1-8115-CA8E9AFF9E4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4802958"/>
            <a:ext cx="3317133" cy="20506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345764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5000"/>
            <a:lum/>
          </a:blip>
          <a:srcRect/>
          <a:stretch>
            <a:fillRect t="-9000" b="-9000"/>
          </a:stretch>
        </a:blipFill>
        <a:effectLst/>
      </p:bgPr>
    </p:bg>
    <p:spTree>
      <p:nvGrpSpPr>
        <p:cNvPr id="1" name=""/>
        <p:cNvGrpSpPr/>
        <p:nvPr/>
      </p:nvGrpSpPr>
      <p:grpSpPr>
        <a:xfrm>
          <a:off x="0" y="0"/>
          <a:ext cx="0" cy="0"/>
          <a:chOff x="0" y="0"/>
          <a:chExt cx="0" cy="0"/>
        </a:xfrm>
      </p:grpSpPr>
      <p:sp>
        <p:nvSpPr>
          <p:cNvPr id="3" name="Segnaposto contenuto 2">
            <a:extLst>
              <a:ext uri="{FF2B5EF4-FFF2-40B4-BE49-F238E27FC236}">
                <a16:creationId xmlns:a16="http://schemas.microsoft.com/office/drawing/2014/main" id="{C9571A86-AC2B-4A18-A968-BF7BE75C462D}"/>
              </a:ext>
            </a:extLst>
          </p:cNvPr>
          <p:cNvSpPr>
            <a:spLocks noGrp="1"/>
          </p:cNvSpPr>
          <p:nvPr>
            <p:ph idx="1"/>
          </p:nvPr>
        </p:nvSpPr>
        <p:spPr>
          <a:xfrm>
            <a:off x="4760399" y="1160569"/>
            <a:ext cx="6653719" cy="4046705"/>
          </a:xfrm>
        </p:spPr>
        <p:txBody>
          <a:bodyPr>
            <a:normAutofit/>
          </a:bodyPr>
          <a:lstStyle/>
          <a:p>
            <a:endParaRPr lang="it-IT" dirty="0"/>
          </a:p>
          <a:p>
            <a:r>
              <a:rPr lang="it-IT" dirty="0" err="1"/>
              <a:t>Api_Params</a:t>
            </a:r>
            <a:r>
              <a:rPr lang="it-IT" dirty="0"/>
              <a:t>: </a:t>
            </a:r>
            <a:r>
              <a:rPr lang="it-IT" dirty="0" err="1"/>
              <a:t>topic</a:t>
            </a:r>
            <a:r>
              <a:rPr lang="it-IT" dirty="0"/>
              <a:t> dove vengono inviati i parametri di cui l’API esterna farà la ricerca.</a:t>
            </a:r>
          </a:p>
          <a:p>
            <a:r>
              <a:rPr lang="it-IT" dirty="0" err="1"/>
              <a:t>Meteo_Prevision</a:t>
            </a:r>
            <a:r>
              <a:rPr lang="it-IT" dirty="0"/>
              <a:t>: </a:t>
            </a:r>
            <a:r>
              <a:rPr lang="it-IT" dirty="0" err="1"/>
              <a:t>topic</a:t>
            </a:r>
            <a:r>
              <a:rPr lang="it-IT" dirty="0"/>
              <a:t> dove vengono inviati i dati ricevuti dall’API esterna.</a:t>
            </a:r>
          </a:p>
          <a:p>
            <a:r>
              <a:rPr lang="it-IT" dirty="0" err="1"/>
              <a:t>Bot_Notifier</a:t>
            </a:r>
            <a:r>
              <a:rPr lang="it-IT" dirty="0"/>
              <a:t>: </a:t>
            </a:r>
            <a:r>
              <a:rPr lang="it-IT" dirty="0" err="1"/>
              <a:t>Topic</a:t>
            </a:r>
            <a:r>
              <a:rPr lang="it-IT" dirty="0"/>
              <a:t> dove verranno inseriti le previsioni meteo filtrate per i vari vincoli espressi da un utente.</a:t>
            </a:r>
          </a:p>
        </p:txBody>
      </p:sp>
      <p:pic>
        <p:nvPicPr>
          <p:cNvPr id="4" name="Picture 2" descr="Apache Kafka Quickstart">
            <a:extLst>
              <a:ext uri="{FF2B5EF4-FFF2-40B4-BE49-F238E27FC236}">
                <a16:creationId xmlns:a16="http://schemas.microsoft.com/office/drawing/2014/main" id="{92C31682-2806-4DDE-8967-2CA45B4289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86026" y="4905493"/>
            <a:ext cx="2405974" cy="19525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002182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49E16FB-5087-4E78-B064-84845B5994F5}"/>
              </a:ext>
            </a:extLst>
          </p:cNvPr>
          <p:cNvSpPr>
            <a:spLocks noGrp="1"/>
          </p:cNvSpPr>
          <p:nvPr>
            <p:ph type="ctrTitle"/>
          </p:nvPr>
        </p:nvSpPr>
        <p:spPr>
          <a:xfrm>
            <a:off x="946098" y="2425958"/>
            <a:ext cx="4885535" cy="1032847"/>
          </a:xfrm>
        </p:spPr>
        <p:txBody>
          <a:bodyPr/>
          <a:lstStyle/>
          <a:p>
            <a:r>
              <a:rPr lang="it-IT" dirty="0">
                <a:solidFill>
                  <a:schemeClr val="bg2">
                    <a:lumMod val="75000"/>
                  </a:schemeClr>
                </a:solidFill>
              </a:rPr>
              <a:t>Feature future</a:t>
            </a:r>
          </a:p>
        </p:txBody>
      </p:sp>
      <p:pic>
        <p:nvPicPr>
          <p:cNvPr id="5122" name="Picture 2" descr="MobilitÃ cittÃ futuro - MoDo VGI">
            <a:extLst>
              <a:ext uri="{FF2B5EF4-FFF2-40B4-BE49-F238E27FC236}">
                <a16:creationId xmlns:a16="http://schemas.microsoft.com/office/drawing/2014/main" id="{2A5332E6-1E43-4867-B37F-F704E98186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95731" y="839755"/>
            <a:ext cx="6301538" cy="523810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A Beginners Guide to Distributed Systems and the Role of Telemetry,  Observability, and Monitoring. | by Mathildaduku | Medium">
            <a:extLst>
              <a:ext uri="{FF2B5EF4-FFF2-40B4-BE49-F238E27FC236}">
                <a16:creationId xmlns:a16="http://schemas.microsoft.com/office/drawing/2014/main" id="{B8EE4602-7B22-4A6E-9264-0D7E50E3B8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8129" y="3769956"/>
            <a:ext cx="2219131" cy="998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2136491"/>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theme/_rels/theme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image" Target="../media/image4.jpeg"/></Relationships>
</file>

<file path=ppt/theme/_rels/theme6.xml.rels><?xml version="1.0" encoding="UTF-8" standalone="yes"?>
<Relationships xmlns="http://schemas.openxmlformats.org/package/2006/relationships"><Relationship Id="rId1" Type="http://schemas.openxmlformats.org/officeDocument/2006/relationships/image" Target="../media/image10.jpeg"/></Relationships>
</file>

<file path=ppt/theme/_rels/theme7.xml.rels><?xml version="1.0" encoding="UTF-8" standalone="yes"?>
<Relationships xmlns="http://schemas.openxmlformats.org/package/2006/relationships"><Relationship Id="rId1" Type="http://schemas.openxmlformats.org/officeDocument/2006/relationships/image" Target="../media/image14.jpeg"/></Relationships>
</file>

<file path=ppt/theme/_rels/theme8.xml.rels><?xml version="1.0" encoding="UTF-8" standalone="yes"?>
<Relationships xmlns="http://schemas.openxmlformats.org/package/2006/relationships"><Relationship Id="rId1" Type="http://schemas.openxmlformats.org/officeDocument/2006/relationships/image" Target="../media/image16.jpeg"/></Relationships>
</file>

<file path=ppt/theme/theme1.xml><?xml version="1.0" encoding="utf-8"?>
<a:theme xmlns:a="http://schemas.openxmlformats.org/drawingml/2006/main" name="template">
  <a:themeElements>
    <a:clrScheme name="template 4">
      <a:dk1>
        <a:srgbClr val="4D4D4D"/>
      </a:dk1>
      <a:lt1>
        <a:srgbClr val="FFFFFF"/>
      </a:lt1>
      <a:dk2>
        <a:srgbClr val="000000"/>
      </a:dk2>
      <a:lt2>
        <a:srgbClr val="9B6902"/>
      </a:lt2>
      <a:accent1>
        <a:srgbClr val="C75E00"/>
      </a:accent1>
      <a:accent2>
        <a:srgbClr val="FED416"/>
      </a:accent2>
      <a:accent3>
        <a:srgbClr val="FFFFFF"/>
      </a:accent3>
      <a:accent4>
        <a:srgbClr val="404040"/>
      </a:accent4>
      <a:accent5>
        <a:srgbClr val="E0B6AA"/>
      </a:accent5>
      <a:accent6>
        <a:srgbClr val="E6C013"/>
      </a:accent6>
      <a:hlink>
        <a:srgbClr val="EE6600"/>
      </a:hlink>
      <a:folHlink>
        <a:srgbClr val="EAEAEA"/>
      </a:folHlink>
    </a:clrScheme>
    <a:fontScheme name="template">
      <a:majorFont>
        <a:latin typeface="DIN Engschrift Std"/>
        <a:ea typeface=""/>
        <a:cs typeface=""/>
      </a:majorFont>
      <a:minorFont>
        <a:latin typeface="DIN Engschrift Std"/>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ru-RU" sz="1800" b="1"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ru-RU" sz="1800" b="1" i="0" u="none" strike="noStrike" cap="none" normalizeH="0" baseline="0" smtClean="0">
            <a:ln>
              <a:noFill/>
            </a:ln>
            <a:solidFill>
              <a:schemeClr val="tx1"/>
            </a:solidFill>
            <a:effectLst/>
            <a:latin typeface="Arial" charset="0"/>
          </a:defRPr>
        </a:defPPr>
      </a:lstStyle>
    </a:lnDef>
  </a:objectDefaults>
  <a:extraClrSchemeLst>
    <a:extraClrScheme>
      <a:clrScheme name="template 1">
        <a:dk1>
          <a:srgbClr val="4D4D4D"/>
        </a:dk1>
        <a:lt1>
          <a:srgbClr val="FFFFFF"/>
        </a:lt1>
        <a:dk2>
          <a:srgbClr val="000000"/>
        </a:dk2>
        <a:lt2>
          <a:srgbClr val="D5E1F3"/>
        </a:lt2>
        <a:accent1>
          <a:srgbClr val="BC4417"/>
        </a:accent1>
        <a:accent2>
          <a:srgbClr val="CF9C1C"/>
        </a:accent2>
        <a:accent3>
          <a:srgbClr val="FFFFFF"/>
        </a:accent3>
        <a:accent4>
          <a:srgbClr val="404040"/>
        </a:accent4>
        <a:accent5>
          <a:srgbClr val="DAB0AB"/>
        </a:accent5>
        <a:accent6>
          <a:srgbClr val="BB8D18"/>
        </a:accent6>
        <a:hlink>
          <a:srgbClr val="E8C97C"/>
        </a:hlink>
        <a:folHlink>
          <a:srgbClr val="EAEAEA"/>
        </a:folHlink>
      </a:clrScheme>
      <a:clrMap bg1="lt1" tx1="dk1" bg2="lt2" tx2="dk2" accent1="accent1" accent2="accent2" accent3="accent3" accent4="accent4" accent5="accent5" accent6="accent6" hlink="hlink" folHlink="folHlink"/>
    </a:extraClrScheme>
    <a:extraClrScheme>
      <a:clrScheme name="template 2">
        <a:dk1>
          <a:srgbClr val="4D4D4D"/>
        </a:dk1>
        <a:lt1>
          <a:srgbClr val="FFFFFF"/>
        </a:lt1>
        <a:dk2>
          <a:srgbClr val="000000"/>
        </a:dk2>
        <a:lt2>
          <a:srgbClr val="986615"/>
        </a:lt2>
        <a:accent1>
          <a:srgbClr val="BF4413"/>
        </a:accent1>
        <a:accent2>
          <a:srgbClr val="FFAB21"/>
        </a:accent2>
        <a:accent3>
          <a:srgbClr val="FFFFFF"/>
        </a:accent3>
        <a:accent4>
          <a:srgbClr val="404040"/>
        </a:accent4>
        <a:accent5>
          <a:srgbClr val="DCB0AA"/>
        </a:accent5>
        <a:accent6>
          <a:srgbClr val="E79B1D"/>
        </a:accent6>
        <a:hlink>
          <a:srgbClr val="C5A379"/>
        </a:hlink>
        <a:folHlink>
          <a:srgbClr val="EAEAEA"/>
        </a:folHlink>
      </a:clrScheme>
      <a:clrMap bg1="lt1" tx1="dk1" bg2="lt2" tx2="dk2" accent1="accent1" accent2="accent2" accent3="accent3" accent4="accent4" accent5="accent5" accent6="accent6" hlink="hlink" folHlink="folHlink"/>
    </a:extraClrScheme>
    <a:extraClrScheme>
      <a:clrScheme name="template 3">
        <a:dk1>
          <a:srgbClr val="4D4D4D"/>
        </a:dk1>
        <a:lt1>
          <a:srgbClr val="FFFFFF"/>
        </a:lt1>
        <a:dk2>
          <a:srgbClr val="000000"/>
        </a:dk2>
        <a:lt2>
          <a:srgbClr val="4A1B17"/>
        </a:lt2>
        <a:accent1>
          <a:srgbClr val="C66C00"/>
        </a:accent1>
        <a:accent2>
          <a:srgbClr val="FED416"/>
        </a:accent2>
        <a:accent3>
          <a:srgbClr val="FFFFFF"/>
        </a:accent3>
        <a:accent4>
          <a:srgbClr val="404040"/>
        </a:accent4>
        <a:accent5>
          <a:srgbClr val="DFBAAA"/>
        </a:accent5>
        <a:accent6>
          <a:srgbClr val="E6C013"/>
        </a:accent6>
        <a:hlink>
          <a:srgbClr val="FFDE93"/>
        </a:hlink>
        <a:folHlink>
          <a:srgbClr val="EAEAEA"/>
        </a:folHlink>
      </a:clrScheme>
      <a:clrMap bg1="lt1" tx1="dk1" bg2="lt2" tx2="dk2" accent1="accent1" accent2="accent2" accent3="accent3" accent4="accent4" accent5="accent5" accent6="accent6" hlink="hlink" folHlink="folHlink"/>
    </a:extraClrScheme>
    <a:extraClrScheme>
      <a:clrScheme name="template 4">
        <a:dk1>
          <a:srgbClr val="4D4D4D"/>
        </a:dk1>
        <a:lt1>
          <a:srgbClr val="FFFFFF"/>
        </a:lt1>
        <a:dk2>
          <a:srgbClr val="000000"/>
        </a:dk2>
        <a:lt2>
          <a:srgbClr val="9B6902"/>
        </a:lt2>
        <a:accent1>
          <a:srgbClr val="C75E00"/>
        </a:accent1>
        <a:accent2>
          <a:srgbClr val="FED416"/>
        </a:accent2>
        <a:accent3>
          <a:srgbClr val="FFFFFF"/>
        </a:accent3>
        <a:accent4>
          <a:srgbClr val="404040"/>
        </a:accent4>
        <a:accent5>
          <a:srgbClr val="E0B6AA"/>
        </a:accent5>
        <a:accent6>
          <a:srgbClr val="E6C013"/>
        </a:accent6>
        <a:hlink>
          <a:srgbClr val="EE6600"/>
        </a:hlink>
        <a:folHlink>
          <a:srgbClr val="EAEAEA"/>
        </a:folHlink>
      </a:clrScheme>
      <a:clrMap bg1="lt1" tx1="dk1" bg2="lt2" tx2="dk2" accent1="accent1" accent2="accent2" accent3="accent3" accent4="accent4" accent5="accent5" accent6="accent6" hlink="hlink" folHlink="folHlink"/>
    </a:extraClrScheme>
    <a:extraClrScheme>
      <a:clrScheme name="template 5">
        <a:dk1>
          <a:srgbClr val="4D4D4D"/>
        </a:dk1>
        <a:lt1>
          <a:srgbClr val="FFFFFF"/>
        </a:lt1>
        <a:dk2>
          <a:srgbClr val="000000"/>
        </a:dk2>
        <a:lt2>
          <a:srgbClr val="570301"/>
        </a:lt2>
        <a:accent1>
          <a:srgbClr val="D37E00"/>
        </a:accent1>
        <a:accent2>
          <a:srgbClr val="F5CB03"/>
        </a:accent2>
        <a:accent3>
          <a:srgbClr val="FFFFFF"/>
        </a:accent3>
        <a:accent4>
          <a:srgbClr val="404040"/>
        </a:accent4>
        <a:accent5>
          <a:srgbClr val="E6C0AA"/>
        </a:accent5>
        <a:accent6>
          <a:srgbClr val="DEB802"/>
        </a:accent6>
        <a:hlink>
          <a:srgbClr val="D86001"/>
        </a:hlink>
        <a:folHlink>
          <a:srgbClr val="EAEAEA"/>
        </a:folHlink>
      </a:clrScheme>
      <a:clrMap bg1="lt1" tx1="dk1" bg2="lt2" tx2="dk2" accent1="accent1" accent2="accent2" accent3="accent3" accent4="accent4" accent5="accent5" accent6="accent6" hlink="hlink" folHlink="folHlink"/>
    </a:extraClrScheme>
    <a:extraClrScheme>
      <a:clrScheme name="template 6">
        <a:dk1>
          <a:srgbClr val="4D4D4D"/>
        </a:dk1>
        <a:lt1>
          <a:srgbClr val="FFFFFF"/>
        </a:lt1>
        <a:dk2>
          <a:srgbClr val="000000"/>
        </a:dk2>
        <a:lt2>
          <a:srgbClr val="713C0C"/>
        </a:lt2>
        <a:accent1>
          <a:srgbClr val="E4B058"/>
        </a:accent1>
        <a:accent2>
          <a:srgbClr val="FDD912"/>
        </a:accent2>
        <a:accent3>
          <a:srgbClr val="FFFFFF"/>
        </a:accent3>
        <a:accent4>
          <a:srgbClr val="404040"/>
        </a:accent4>
        <a:accent5>
          <a:srgbClr val="EFD4B4"/>
        </a:accent5>
        <a:accent6>
          <a:srgbClr val="E5C40F"/>
        </a:accent6>
        <a:hlink>
          <a:srgbClr val="E06301"/>
        </a:hlink>
        <a:folHlink>
          <a:srgbClr val="EAEAEA"/>
        </a:folHlink>
      </a:clrScheme>
      <a:clrMap bg1="lt1" tx1="dk1" bg2="lt2" tx2="dk2" accent1="accent1" accent2="accent2" accent3="accent3" accent4="accent4" accent5="accent5" accent6="accent6" hlink="hlink" folHlink="folHlink"/>
    </a:extraClrScheme>
    <a:extraClrScheme>
      <a:clrScheme name="template 7">
        <a:dk1>
          <a:srgbClr val="4D4D4D"/>
        </a:dk1>
        <a:lt1>
          <a:srgbClr val="FFFFFF"/>
        </a:lt1>
        <a:dk2>
          <a:srgbClr val="000000"/>
        </a:dk2>
        <a:lt2>
          <a:srgbClr val="953900"/>
        </a:lt2>
        <a:accent1>
          <a:srgbClr val="B65300"/>
        </a:accent1>
        <a:accent2>
          <a:srgbClr val="CE6A00"/>
        </a:accent2>
        <a:accent3>
          <a:srgbClr val="FFFFFF"/>
        </a:accent3>
        <a:accent4>
          <a:srgbClr val="404040"/>
        </a:accent4>
        <a:accent5>
          <a:srgbClr val="D7B3AA"/>
        </a:accent5>
        <a:accent6>
          <a:srgbClr val="BA5F00"/>
        </a:accent6>
        <a:hlink>
          <a:srgbClr val="F0A806"/>
        </a:hlink>
        <a:folHlink>
          <a:srgbClr val="FFE6CD"/>
        </a:folHlink>
      </a:clrScheme>
      <a:clrMap bg1="lt1" tx1="dk1" bg2="lt2" tx2="dk2" accent1="accent1" accent2="accent2" accent3="accent3" accent4="accent4" accent5="accent5" accent6="accent6" hlink="hlink" folHlink="folHlink"/>
    </a:extraClrScheme>
    <a:extraClrScheme>
      <a:clrScheme name="template 8">
        <a:dk1>
          <a:srgbClr val="4D4D4D"/>
        </a:dk1>
        <a:lt1>
          <a:srgbClr val="FFFFFF"/>
        </a:lt1>
        <a:dk2>
          <a:srgbClr val="000000"/>
        </a:dk2>
        <a:lt2>
          <a:srgbClr val="D87200"/>
        </a:lt2>
        <a:accent1>
          <a:srgbClr val="E29B07"/>
        </a:accent1>
        <a:accent2>
          <a:srgbClr val="EDBF03"/>
        </a:accent2>
        <a:accent3>
          <a:srgbClr val="FFFFFF"/>
        </a:accent3>
        <a:accent4>
          <a:srgbClr val="404040"/>
        </a:accent4>
        <a:accent5>
          <a:srgbClr val="EECBAA"/>
        </a:accent5>
        <a:accent6>
          <a:srgbClr val="D7AD02"/>
        </a:accent6>
        <a:hlink>
          <a:srgbClr val="7CA43F"/>
        </a:hlink>
        <a:folHlink>
          <a:srgbClr val="FFE6CD"/>
        </a:folHlink>
      </a:clrScheme>
      <a:clrMap bg1="lt1" tx1="dk1" bg2="lt2" tx2="dk2" accent1="accent1" accent2="accent2" accent3="accent3" accent4="accent4" accent5="accent5" accent6="accent6" hlink="hlink" folHlink="folHlink"/>
    </a:extraClrScheme>
    <a:extraClrScheme>
      <a:clrScheme name="template 9">
        <a:dk1>
          <a:srgbClr val="4D4D4D"/>
        </a:dk1>
        <a:lt1>
          <a:srgbClr val="FFFFFF"/>
        </a:lt1>
        <a:dk2>
          <a:srgbClr val="000000"/>
        </a:dk2>
        <a:lt2>
          <a:srgbClr val="D24D06"/>
        </a:lt2>
        <a:accent1>
          <a:srgbClr val="E59709"/>
        </a:accent1>
        <a:accent2>
          <a:srgbClr val="E9AC24"/>
        </a:accent2>
        <a:accent3>
          <a:srgbClr val="FFFFFF"/>
        </a:accent3>
        <a:accent4>
          <a:srgbClr val="404040"/>
        </a:accent4>
        <a:accent5>
          <a:srgbClr val="F0C9AA"/>
        </a:accent5>
        <a:accent6>
          <a:srgbClr val="D39B20"/>
        </a:accent6>
        <a:hlink>
          <a:srgbClr val="F7B80B"/>
        </a:hlink>
        <a:folHlink>
          <a:srgbClr val="FFE6CD"/>
        </a:folHlink>
      </a:clrScheme>
      <a:clrMap bg1="lt1" tx1="dk1" bg2="lt2" tx2="dk2" accent1="accent1" accent2="accent2" accent3="accent3" accent4="accent4" accent5="accent5" accent6="accent6" hlink="hlink" folHlink="folHlink"/>
    </a:extraClrScheme>
    <a:extraClrScheme>
      <a:clrScheme name="template 10">
        <a:dk1>
          <a:srgbClr val="4D4D4D"/>
        </a:dk1>
        <a:lt1>
          <a:srgbClr val="FFFFFF"/>
        </a:lt1>
        <a:dk2>
          <a:srgbClr val="000000"/>
        </a:dk2>
        <a:lt2>
          <a:srgbClr val="CD5003"/>
        </a:lt2>
        <a:accent1>
          <a:srgbClr val="419DCF"/>
        </a:accent1>
        <a:accent2>
          <a:srgbClr val="BC1F1F"/>
        </a:accent2>
        <a:accent3>
          <a:srgbClr val="FFFFFF"/>
        </a:accent3>
        <a:accent4>
          <a:srgbClr val="404040"/>
        </a:accent4>
        <a:accent5>
          <a:srgbClr val="B0CCE4"/>
        </a:accent5>
        <a:accent6>
          <a:srgbClr val="AA1B1B"/>
        </a:accent6>
        <a:hlink>
          <a:srgbClr val="FFE42F"/>
        </a:hlink>
        <a:folHlink>
          <a:srgbClr val="FFE6CD"/>
        </a:folHlink>
      </a:clrScheme>
      <a:clrMap bg1="lt1" tx1="dk1" bg2="lt2" tx2="dk2" accent1="accent1" accent2="accent2" accent3="accent3" accent4="accent4" accent5="accent5" accent6="accent6" hlink="hlink" folHlink="folHlink"/>
    </a:extraClrScheme>
    <a:extraClrScheme>
      <a:clrScheme name="template 11">
        <a:dk1>
          <a:srgbClr val="4D4D4D"/>
        </a:dk1>
        <a:lt1>
          <a:srgbClr val="FFFFFF"/>
        </a:lt1>
        <a:dk2>
          <a:srgbClr val="000000"/>
        </a:dk2>
        <a:lt2>
          <a:srgbClr val="DF2905"/>
        </a:lt2>
        <a:accent1>
          <a:srgbClr val="D05203"/>
        </a:accent1>
        <a:accent2>
          <a:srgbClr val="72A3E1"/>
        </a:accent2>
        <a:accent3>
          <a:srgbClr val="FFFFFF"/>
        </a:accent3>
        <a:accent4>
          <a:srgbClr val="404040"/>
        </a:accent4>
        <a:accent5>
          <a:srgbClr val="E4B3AA"/>
        </a:accent5>
        <a:accent6>
          <a:srgbClr val="6793CC"/>
        </a:accent6>
        <a:hlink>
          <a:srgbClr val="F3A105"/>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Custom Design">
  <a:themeElements>
    <a:clrScheme name="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ustom Design">
      <a:majorFont>
        <a:latin typeface="DIN Engschrift Std"/>
        <a:ea typeface=""/>
        <a:cs typeface=""/>
      </a:majorFont>
      <a:minorFont>
        <a:latin typeface="DIN Engschrift Std"/>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ru-RU" sz="1800" b="1"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ru-RU" sz="1800" b="1" i="0" u="none" strike="noStrike" cap="none" normalizeH="0" baseline="0" smtClean="0">
            <a:ln>
              <a:noFill/>
            </a:ln>
            <a:solidFill>
              <a:schemeClr val="tx1"/>
            </a:solidFill>
            <a:effectLst/>
            <a:latin typeface="Arial" charset="0"/>
          </a:defRPr>
        </a:defPPr>
      </a:lstStyle>
    </a:lnDef>
  </a:objectDefaults>
  <a:extraClrSchemeLst>
    <a:extraClrScheme>
      <a:clrScheme name="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ustom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ustom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ustom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ustom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ustom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ustom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ustom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ustom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ustom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ustom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ustom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rganico">
  <a:themeElements>
    <a:clrScheme name="Organico">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o">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o">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ppt/theme/theme4.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Sfaccettatura">
  <a:themeElements>
    <a:clrScheme name="Sfaccettatura">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Sfaccettatura">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faccettatura">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6.xml><?xml version="1.0" encoding="utf-8"?>
<a:theme xmlns:a="http://schemas.openxmlformats.org/drawingml/2006/main" name="Legno">
  <a:themeElements>
    <a:clrScheme name="Legno">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Legno">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Legno">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ppt/theme/theme7.xml><?xml version="1.0" encoding="utf-8"?>
<a:theme xmlns:a="http://schemas.openxmlformats.org/drawingml/2006/main" name="Circuito">
  <a:themeElements>
    <a:clrScheme name="Circuito">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o">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o">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8.xml><?xml version="1.0" encoding="utf-8"?>
<a:theme xmlns:a="http://schemas.openxmlformats.org/drawingml/2006/main" name="Damask">
  <a:themeElements>
    <a:clrScheme name="Damask">
      <a:dk1>
        <a:sysClr val="windowText" lastClr="000000"/>
      </a:dk1>
      <a:lt1>
        <a:sysClr val="window" lastClr="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Damask">
      <a:majorFont>
        <a:latin typeface="Bookman Old Style" panose="02050604050505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name="Damask" id="{F9A299A0-33D0-4E0F-9F3F-7163E3744208}" vid="{746EEEEA-FB6A-406B-B510-531588D54811}"/>
    </a:ext>
  </a:extLst>
</a:theme>
</file>

<file path=ppt/theme/theme9.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395</TotalTime>
  <Words>644</Words>
  <Application>Microsoft Office PowerPoint</Application>
  <PresentationFormat>Widescreen</PresentationFormat>
  <Paragraphs>36</Paragraphs>
  <Slides>13</Slides>
  <Notes>3</Notes>
  <HiddenSlides>0</HiddenSlides>
  <MMClips>0</MMClips>
  <ScaleCrop>false</ScaleCrop>
  <HeadingPairs>
    <vt:vector size="6" baseType="variant">
      <vt:variant>
        <vt:lpstr>Caratteri utilizzati</vt:lpstr>
      </vt:variant>
      <vt:variant>
        <vt:i4>12</vt:i4>
      </vt:variant>
      <vt:variant>
        <vt:lpstr>Tema</vt:lpstr>
      </vt:variant>
      <vt:variant>
        <vt:i4>8</vt:i4>
      </vt:variant>
      <vt:variant>
        <vt:lpstr>Titoli diapositive</vt:lpstr>
      </vt:variant>
      <vt:variant>
        <vt:i4>13</vt:i4>
      </vt:variant>
    </vt:vector>
  </HeadingPairs>
  <TitlesOfParts>
    <vt:vector size="33" baseType="lpstr">
      <vt:lpstr>Arial</vt:lpstr>
      <vt:lpstr>Bookman Old Style</vt:lpstr>
      <vt:lpstr>Calibri</vt:lpstr>
      <vt:lpstr>Calibri Light</vt:lpstr>
      <vt:lpstr>DIN Engschrift Std</vt:lpstr>
      <vt:lpstr>Garamond</vt:lpstr>
      <vt:lpstr>Rockwell</vt:lpstr>
      <vt:lpstr>Rockwell Condensed</vt:lpstr>
      <vt:lpstr>Trebuchet MS</vt:lpstr>
      <vt:lpstr>Tw Cen MT</vt:lpstr>
      <vt:lpstr>Wingdings</vt:lpstr>
      <vt:lpstr>Wingdings 3</vt:lpstr>
      <vt:lpstr>template</vt:lpstr>
      <vt:lpstr>Custom Design</vt:lpstr>
      <vt:lpstr>Organico</vt:lpstr>
      <vt:lpstr>Tema di Office</vt:lpstr>
      <vt:lpstr>Sfaccettatura</vt:lpstr>
      <vt:lpstr>Legno</vt:lpstr>
      <vt:lpstr>Circuito</vt:lpstr>
      <vt:lpstr>Damask</vt:lpstr>
      <vt:lpstr>WeatherFy </vt:lpstr>
      <vt:lpstr>Presentazione standard di PowerPoint</vt:lpstr>
      <vt:lpstr>Presentazione standard di PowerPoint</vt:lpstr>
      <vt:lpstr>Presentazione standard di PowerPoint</vt:lpstr>
      <vt:lpstr>Aggiornamento giornaliero dati</vt:lpstr>
      <vt:lpstr>Inserimento nuovo constraint per nuova città</vt:lpstr>
      <vt:lpstr>Presentazione standard di PowerPoint</vt:lpstr>
      <vt:lpstr>Presentazione standard di PowerPoint</vt:lpstr>
      <vt:lpstr>Feature future</vt:lpstr>
      <vt:lpstr>MONITORING</vt:lpstr>
      <vt:lpstr>Presentazione standard di PowerPoint</vt:lpstr>
      <vt:lpstr> </vt:lpstr>
      <vt:lpstr>Presentazione standard di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Aldo Barca</dc:creator>
  <cp:lastModifiedBy>Aldo Barca</cp:lastModifiedBy>
  <cp:revision>66</cp:revision>
  <dcterms:created xsi:type="dcterms:W3CDTF">2024-02-24T21:10:33Z</dcterms:created>
  <dcterms:modified xsi:type="dcterms:W3CDTF">2024-02-26T23:55:46Z</dcterms:modified>
</cp:coreProperties>
</file>